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91" r:id="rId2"/>
    <p:sldId id="322" r:id="rId3"/>
    <p:sldId id="324" r:id="rId4"/>
    <p:sldId id="321" r:id="rId5"/>
    <p:sldId id="317" r:id="rId6"/>
  </p:sldIdLst>
  <p:sldSz cx="12192000" cy="6858000"/>
  <p:notesSz cx="6858000" cy="9947275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Т" initials="Т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495" autoAdjust="0"/>
    <p:restoredTop sz="94694"/>
  </p:normalViewPr>
  <p:slideViewPr>
    <p:cSldViewPr snapToGrid="0" snapToObjects="1">
      <p:cViewPr varScale="1">
        <p:scale>
          <a:sx n="114" d="100"/>
          <a:sy n="114" d="100"/>
        </p:scale>
        <p:origin x="78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3" d="100"/>
          <a:sy n="63" d="100"/>
        </p:scale>
        <p:origin x="340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A6EE14EA-6D5F-4ACC-88FD-99953AB711C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43716F1-E98A-42CF-A228-F66F97FBD92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400FC5-7D44-4FF1-BCD9-DB43834598AC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20515AA-E7B0-46E7-BE87-64F591A8638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C64FA7C-50F6-4E2F-A735-2232277CE76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333692-AC1C-4695-890B-28A5648D32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5151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DB2323-E31A-4DEE-BFD9-AA21A4039CBA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900"/>
            <a:ext cx="5486400" cy="3916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33680B-CEC8-46C8-BE88-6329E423FC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618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правление созданием личностно-развивающей образовательной среды»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230926"/>
            <a:ext cx="2014603" cy="6502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138" y="185352"/>
            <a:ext cx="1000150" cy="741405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 userDrawn="1"/>
        </p:nvCxnSpPr>
        <p:spPr>
          <a:xfrm>
            <a:off x="2886344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>
            <a:off x="6068085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 userDrawn="1"/>
        </p:nvCxnSpPr>
        <p:spPr>
          <a:xfrm>
            <a:off x="9534234" y="322566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 userDrawn="1"/>
        </p:nvSpPr>
        <p:spPr>
          <a:xfrm>
            <a:off x="3186650" y="325222"/>
            <a:ext cx="25811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2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467BE1E-8151-45B3-B392-6A6E018B0493}"/>
              </a:ext>
            </a:extLst>
          </p:cNvPr>
          <p:cNvSpPr/>
          <p:nvPr userDrawn="1"/>
        </p:nvSpPr>
        <p:spPr>
          <a:xfrm>
            <a:off x="6123916" y="196107"/>
            <a:ext cx="37732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Ретроспективная сессия «Программа развития личностного потенциала – старт трансформации образовательной среды -2025»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57C6D50-286B-4C98-8679-F2657CDCF2C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701402" y="188851"/>
            <a:ext cx="734405" cy="734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1292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8" userDrawn="1">
          <p15:clr>
            <a:srgbClr val="FBAE40"/>
          </p15:clr>
        </p15:guide>
        <p15:guide id="2" pos="491" userDrawn="1">
          <p15:clr>
            <a:srgbClr val="FBAE40"/>
          </p15:clr>
        </p15:guide>
        <p15:guide id="3" orient="horz" pos="3897" userDrawn="1">
          <p15:clr>
            <a:srgbClr val="FBAE40"/>
          </p15:clr>
        </p15:guide>
        <p15:guide id="4" pos="1553" userDrawn="1">
          <p15:clr>
            <a:srgbClr val="FBAE40"/>
          </p15:clr>
        </p15:guide>
        <p15:guide id="5" pos="1629" userDrawn="1">
          <p15:clr>
            <a:srgbClr val="FBAE40"/>
          </p15:clr>
        </p15:guide>
        <p15:guide id="6" pos="2686" userDrawn="1">
          <p15:clr>
            <a:srgbClr val="FBAE40"/>
          </p15:clr>
        </p15:guide>
        <p15:guide id="7" pos="2757" userDrawn="1">
          <p15:clr>
            <a:srgbClr val="FBAE40"/>
          </p15:clr>
        </p15:guide>
        <p15:guide id="8" pos="3820" userDrawn="1">
          <p15:clr>
            <a:srgbClr val="FBAE40"/>
          </p15:clr>
        </p15:guide>
        <p15:guide id="9" pos="3908" userDrawn="1">
          <p15:clr>
            <a:srgbClr val="FBAE40"/>
          </p15:clr>
        </p15:guide>
        <p15:guide id="10" pos="4948" userDrawn="1">
          <p15:clr>
            <a:srgbClr val="FBAE40"/>
          </p15:clr>
        </p15:guide>
        <p15:guide id="11" pos="5019" userDrawn="1">
          <p15:clr>
            <a:srgbClr val="FBAE40"/>
          </p15:clr>
        </p15:guide>
        <p15:guide id="12" pos="6076" userDrawn="1">
          <p15:clr>
            <a:srgbClr val="FBAE40"/>
          </p15:clr>
        </p15:guide>
        <p15:guide id="13" pos="6147" userDrawn="1">
          <p15:clr>
            <a:srgbClr val="FBAE40"/>
          </p15:clr>
        </p15:guide>
        <p15:guide id="14" pos="720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догогич команд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DA3DEF-316A-334A-AF3E-6F9B4C2F2A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1571"/>
          <a:stretch/>
        </p:blipFill>
        <p:spPr>
          <a:xfrm>
            <a:off x="2113613" y="0"/>
            <a:ext cx="10092564" cy="685800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 userDrawn="1"/>
        </p:nvCxnSpPr>
        <p:spPr>
          <a:xfrm>
            <a:off x="594516" y="4753521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 userDrawn="1"/>
        </p:nvSpPr>
        <p:spPr>
          <a:xfrm>
            <a:off x="520088" y="1728756"/>
            <a:ext cx="14556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Verdana" panose="020B0604030504040204" pitchFamily="34" charset="0"/>
              </a:rPr>
              <a:t>ПРОГРАММА                    ПО РАЗВИТИЮ </a:t>
            </a:r>
          </a:p>
          <a:p>
            <a:r>
              <a:rPr lang="ru-RU" sz="10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520088" y="2813488"/>
            <a:ext cx="17598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Ретроспективная сессия </a:t>
            </a:r>
          </a:p>
          <a:p>
            <a:r>
              <a:rPr lang="ru-RU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«Программа развития личностного потенциала – старт трансформации образовательной среды -2025»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88" y="5797341"/>
            <a:ext cx="1124296" cy="8334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701654"/>
            <a:ext cx="2014603" cy="650256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 userDrawn="1"/>
        </p:nvCxnSpPr>
        <p:spPr>
          <a:xfrm>
            <a:off x="594516" y="2625065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594516" y="1540333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E73BE07-040F-495B-A94B-8DD8131D4DA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20088" y="4909119"/>
            <a:ext cx="737680" cy="73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301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етодология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230926"/>
            <a:ext cx="2014603" cy="6502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138" y="185352"/>
            <a:ext cx="1000150" cy="741405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 userDrawn="1"/>
        </p:nvCxnSpPr>
        <p:spPr>
          <a:xfrm>
            <a:off x="2758349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>
            <a:off x="5403801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 userDrawn="1"/>
        </p:nvCxnSpPr>
        <p:spPr>
          <a:xfrm>
            <a:off x="9221544" y="340611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 userDrawn="1"/>
        </p:nvSpPr>
        <p:spPr>
          <a:xfrm>
            <a:off x="2887116" y="340611"/>
            <a:ext cx="236614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1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5554340" y="255972"/>
            <a:ext cx="347404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Ретроспективная сессия </a:t>
            </a:r>
          </a:p>
          <a:p>
            <a:r>
              <a:rPr lang="ru-RU" sz="11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«Программа развития личностного потенциала – старт трансформации образовательной среды -2025»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A0EFE41-90E3-4E72-B2F7-A4D0923689D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513298" y="195174"/>
            <a:ext cx="737680" cy="73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816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етодология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16" b="47550"/>
          <a:stretch/>
        </p:blipFill>
        <p:spPr>
          <a:xfrm>
            <a:off x="779463" y="1074058"/>
            <a:ext cx="11412537" cy="57912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230926"/>
            <a:ext cx="2014603" cy="65025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5911" y="195174"/>
            <a:ext cx="1000150" cy="741405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 userDrawn="1"/>
        </p:nvCxnSpPr>
        <p:spPr>
          <a:xfrm>
            <a:off x="2736577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5403801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9494813" y="255972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 userDrawn="1"/>
        </p:nvSpPr>
        <p:spPr>
          <a:xfrm>
            <a:off x="2887116" y="340611"/>
            <a:ext cx="236614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1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5554340" y="255972"/>
            <a:ext cx="37505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Ретроспективная сессия </a:t>
            </a:r>
          </a:p>
          <a:p>
            <a:r>
              <a:rPr lang="ru-RU" sz="11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«Программа развития личностного потенциала – старт трансформации образовательной среды -2025»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D1F7BC6-AD75-4F13-A88B-3C03C1930CF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684754" y="195174"/>
            <a:ext cx="737680" cy="73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4605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етодология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>
            <a:extLst>
              <a:ext uri="{FF2B5EF4-FFF2-40B4-BE49-F238E27FC236}">
                <a16:creationId xmlns:a16="http://schemas.microsoft.com/office/drawing/2014/main" id="{1FDAFB6C-D1B5-2F47-8DEC-0807C98083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13782" y="0"/>
            <a:ext cx="1478218" cy="2315688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 userDrawn="1"/>
        </p:nvCxnSpPr>
        <p:spPr>
          <a:xfrm>
            <a:off x="2572894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 userDrawn="1"/>
        </p:nvCxnSpPr>
        <p:spPr>
          <a:xfrm>
            <a:off x="4925345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9146422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 userDrawn="1"/>
        </p:nvSpPr>
        <p:spPr>
          <a:xfrm>
            <a:off x="2758106" y="455076"/>
            <a:ext cx="19820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9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5110557" y="385827"/>
            <a:ext cx="385065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Ретроспективная сессия </a:t>
            </a:r>
          </a:p>
          <a:p>
            <a:r>
              <a:rPr lang="ru-RU" sz="9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«Программа развития личностного потенциала – старт трансформации образовательной среды -2025»</a:t>
            </a:r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53" y="260995"/>
            <a:ext cx="853458" cy="63266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82" y="399923"/>
            <a:ext cx="1486000" cy="479638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737B67E-5F8F-4E27-A387-0371BDD6675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364160" y="260995"/>
            <a:ext cx="737680" cy="73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5193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53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етодология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5A762A3-56BE-CE43-8095-6D535097E4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28942" y="-14748"/>
            <a:ext cx="977805" cy="970821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 userDrawn="1"/>
        </p:nvCxnSpPr>
        <p:spPr>
          <a:xfrm>
            <a:off x="2572894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4925345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9146422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 userDrawn="1"/>
        </p:nvSpPr>
        <p:spPr>
          <a:xfrm>
            <a:off x="2758106" y="455076"/>
            <a:ext cx="19820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9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5110557" y="385827"/>
            <a:ext cx="385065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Ретроспективная сессия </a:t>
            </a:r>
          </a:p>
          <a:p>
            <a:r>
              <a:rPr lang="ru-RU" sz="9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«Программа развития личностного потенциала – старт трансформации образовательной среды -2025»</a:t>
            </a:r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386" y="263169"/>
            <a:ext cx="853458" cy="63266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82" y="399923"/>
            <a:ext cx="1486000" cy="479638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31FBE32-0D67-4409-BE76-B3480D78F39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679844" y="263169"/>
            <a:ext cx="737680" cy="73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5355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етодология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DA3DEF-316A-334A-AF3E-6F9B4C2F2A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1571"/>
          <a:stretch/>
        </p:blipFill>
        <p:spPr>
          <a:xfrm>
            <a:off x="2113613" y="0"/>
            <a:ext cx="10092564" cy="685800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 userDrawn="1"/>
        </p:nvCxnSpPr>
        <p:spPr>
          <a:xfrm>
            <a:off x="594516" y="4584753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 userDrawn="1"/>
        </p:nvSpPr>
        <p:spPr>
          <a:xfrm>
            <a:off x="520088" y="2041662"/>
            <a:ext cx="14556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latin typeface="Verdana" panose="020B0604030504040204" pitchFamily="34" charset="0"/>
              </a:rPr>
              <a:t>ПРОГРАММА                    ПО РАЗВИТИЮ </a:t>
            </a:r>
          </a:p>
          <a:p>
            <a:r>
              <a:rPr lang="ru-RU" sz="9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520088" y="3377745"/>
            <a:ext cx="17232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Ретроспективная сессия </a:t>
            </a:r>
          </a:p>
          <a:p>
            <a:r>
              <a:rPr lang="ru-RU" sz="9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«Программа развития личностного потенциала – старт трансформации образовательной среды -2025». 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5739629"/>
            <a:ext cx="1124296" cy="8334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701654"/>
            <a:ext cx="2014603" cy="650256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 userDrawn="1"/>
        </p:nvCxnSpPr>
        <p:spPr>
          <a:xfrm>
            <a:off x="594516" y="3032869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594516" y="1696786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ACD8A03-B509-44C4-BEBB-0E9C7126998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71435" y="4698624"/>
            <a:ext cx="737680" cy="73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1281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вигация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253324"/>
            <a:ext cx="2014603" cy="6502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138" y="207750"/>
            <a:ext cx="1000150" cy="741405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 userDrawn="1"/>
        </p:nvCxnSpPr>
        <p:spPr>
          <a:xfrm>
            <a:off x="2919323" y="303917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>
            <a:off x="6167022" y="303917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 userDrawn="1"/>
        </p:nvCxnSpPr>
        <p:spPr>
          <a:xfrm>
            <a:off x="9091846" y="400085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 userDrawn="1"/>
        </p:nvSpPr>
        <p:spPr>
          <a:xfrm>
            <a:off x="3252608" y="347620"/>
            <a:ext cx="25811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2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6512294" y="113246"/>
            <a:ext cx="27608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Ретроспективная сессия 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«Программа развития личностного потенциала – старт трансформации образовательной среды -2025».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A35CED1-41F3-4C59-A64D-13C03F8EE09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552926" y="212660"/>
            <a:ext cx="737680" cy="73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0323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вигация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16" b="47550"/>
          <a:stretch/>
        </p:blipFill>
        <p:spPr>
          <a:xfrm>
            <a:off x="779463" y="1074058"/>
            <a:ext cx="11412537" cy="57912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253324"/>
            <a:ext cx="2014603" cy="65025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415" y="207750"/>
            <a:ext cx="1000150" cy="741405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 userDrawn="1"/>
        </p:nvCxnSpPr>
        <p:spPr>
          <a:xfrm>
            <a:off x="2919323" y="303917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6167022" y="303917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9690437" y="303917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 userDrawn="1"/>
        </p:nvSpPr>
        <p:spPr>
          <a:xfrm>
            <a:off x="3252608" y="347620"/>
            <a:ext cx="25811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2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6500307" y="255287"/>
            <a:ext cx="32772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Ретроспективная сессия 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«Программа развития личностного потенциала – старт трансформации образовательной среды -2025»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3E1B0FF-7D71-4A68-A0D2-FF21A22E311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708907" y="207750"/>
            <a:ext cx="737680" cy="73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4658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вигация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>
            <a:extLst>
              <a:ext uri="{FF2B5EF4-FFF2-40B4-BE49-F238E27FC236}">
                <a16:creationId xmlns:a16="http://schemas.microsoft.com/office/drawing/2014/main" id="{1FDAFB6C-D1B5-2F47-8DEC-0807C98083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13782" y="0"/>
            <a:ext cx="1478218" cy="2315688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 userDrawn="1"/>
        </p:nvCxnSpPr>
        <p:spPr>
          <a:xfrm>
            <a:off x="2720841" y="402458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 userDrawn="1"/>
        </p:nvCxnSpPr>
        <p:spPr>
          <a:xfrm>
            <a:off x="5543986" y="402458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8998475" y="402458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 userDrawn="1"/>
        </p:nvSpPr>
        <p:spPr>
          <a:xfrm>
            <a:off x="3054000" y="458493"/>
            <a:ext cx="21568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0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5877145" y="381549"/>
            <a:ext cx="27881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solidFill>
                  <a:schemeClr val="tx1"/>
                </a:solidFill>
              </a:rPr>
              <a:t>Ретроспективная сессия </a:t>
            </a:r>
          </a:p>
          <a:p>
            <a:pPr algn="ctr"/>
            <a:r>
              <a:rPr lang="ru-RU" sz="1000" dirty="0">
                <a:solidFill>
                  <a:schemeClr val="tx1"/>
                </a:solidFill>
              </a:rPr>
              <a:t>«Программа развития личностного потенциала – старт трансформации образовательной среды -2025». </a:t>
            </a:r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622" y="302884"/>
            <a:ext cx="853458" cy="63266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82" y="418729"/>
            <a:ext cx="1486000" cy="479638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13E02AD-508B-4847-92BD-8F0B5C218FF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309782" y="248633"/>
            <a:ext cx="737680" cy="73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1022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53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вигация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5A762A3-56BE-CE43-8095-6D535097E4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28942" y="-14748"/>
            <a:ext cx="977805" cy="970821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 userDrawn="1"/>
        </p:nvCxnSpPr>
        <p:spPr>
          <a:xfrm>
            <a:off x="2720841" y="402458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5543986" y="402458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8998475" y="402458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 userDrawn="1"/>
        </p:nvSpPr>
        <p:spPr>
          <a:xfrm>
            <a:off x="3054000" y="458493"/>
            <a:ext cx="21568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0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5877145" y="381549"/>
            <a:ext cx="27881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solidFill>
                  <a:schemeClr val="tx1"/>
                </a:solidFill>
              </a:rPr>
              <a:t>Ретроспективная сессия </a:t>
            </a:r>
          </a:p>
          <a:p>
            <a:pPr algn="ctr"/>
            <a:r>
              <a:rPr lang="ru-RU" sz="1000" dirty="0">
                <a:solidFill>
                  <a:schemeClr val="tx1"/>
                </a:solidFill>
              </a:rPr>
              <a:t>«Программа развития личностного потенциала – старт трансформации образовательной среды -2025». </a:t>
            </a:r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213" y="302884"/>
            <a:ext cx="853458" cy="63266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82" y="418729"/>
            <a:ext cx="1486000" cy="479638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1EDCFC4-9B41-4717-B7E2-AD9DEE441C6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578289" y="302884"/>
            <a:ext cx="737680" cy="73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3466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правление созданием личностно-развивающей образовательной среды 2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230926"/>
            <a:ext cx="2014603" cy="6502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138" y="185352"/>
            <a:ext cx="1000150" cy="741405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 userDrawn="1"/>
        </p:nvCxnSpPr>
        <p:spPr>
          <a:xfrm>
            <a:off x="2886344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>
            <a:off x="5767779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 userDrawn="1"/>
        </p:nvSpPr>
        <p:spPr>
          <a:xfrm>
            <a:off x="3186650" y="325222"/>
            <a:ext cx="25811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2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5783537" y="243061"/>
            <a:ext cx="35583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+mn-lt"/>
              </a:rPr>
              <a:t>Ретроспективная сессия «Программа развития личностного потенциала – старт трансформации образовательной среды -2025»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16" b="47550"/>
          <a:stretch/>
        </p:blipFill>
        <p:spPr>
          <a:xfrm>
            <a:off x="779463" y="1074058"/>
            <a:ext cx="11412537" cy="57912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7165315-389D-44F8-9E36-0E59AB348A5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524163" y="221085"/>
            <a:ext cx="737680" cy="73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0879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197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вигация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DA3DEF-316A-334A-AF3E-6F9B4C2F2A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1571"/>
          <a:stretch/>
        </p:blipFill>
        <p:spPr>
          <a:xfrm>
            <a:off x="2113613" y="0"/>
            <a:ext cx="10092564" cy="685800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 userDrawn="1"/>
        </p:nvCxnSpPr>
        <p:spPr>
          <a:xfrm>
            <a:off x="531980" y="4423779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 userDrawn="1"/>
        </p:nvSpPr>
        <p:spPr>
          <a:xfrm>
            <a:off x="520088" y="1985236"/>
            <a:ext cx="14556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Verdana" panose="020B0604030504040204" pitchFamily="34" charset="0"/>
              </a:rPr>
              <a:t>ПРОГРАММА                    ПО РАЗВИТИЮ </a:t>
            </a:r>
          </a:p>
          <a:p>
            <a:r>
              <a:rPr lang="ru-RU" sz="10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451171" y="2883085"/>
            <a:ext cx="159352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Ретроспективная сессия </a:t>
            </a:r>
          </a:p>
          <a:p>
            <a:r>
              <a:rPr lang="ru-RU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«Программа развития личностного потенциала – старт трансформации образовательной среды -2025». 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87" y="5739629"/>
            <a:ext cx="1124296" cy="8334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701654"/>
            <a:ext cx="2014603" cy="650256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 userDrawn="1"/>
        </p:nvCxnSpPr>
        <p:spPr>
          <a:xfrm>
            <a:off x="594516" y="2717969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594516" y="1668573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196B6E4-0A42-4795-AC18-D82B5F9E046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10254" y="4663526"/>
            <a:ext cx="737680" cy="73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5475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витие ЛП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253324"/>
            <a:ext cx="2014603" cy="6502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138" y="207750"/>
            <a:ext cx="1000150" cy="741405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 userDrawn="1"/>
        </p:nvCxnSpPr>
        <p:spPr>
          <a:xfrm>
            <a:off x="2868820" y="303917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>
            <a:off x="6015513" y="303917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 userDrawn="1"/>
        </p:nvCxnSpPr>
        <p:spPr>
          <a:xfrm>
            <a:off x="9215427" y="354510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 userDrawn="1"/>
        </p:nvSpPr>
        <p:spPr>
          <a:xfrm>
            <a:off x="3151602" y="347620"/>
            <a:ext cx="25811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2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6298296" y="255287"/>
            <a:ext cx="30248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200" dirty="0">
                <a:solidFill>
                  <a:schemeClr val="tx1"/>
                </a:solidFill>
              </a:rPr>
              <a:t>Ретроспективная сессия </a:t>
            </a:r>
          </a:p>
          <a:p>
            <a:pPr algn="l"/>
            <a:r>
              <a:rPr lang="ru-RU" sz="1200" dirty="0">
                <a:solidFill>
                  <a:schemeClr val="tx1"/>
                </a:solidFill>
              </a:rPr>
              <a:t>«Программа развития личностного потенциала – старт трансформации образовательной среды -2025».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3A4D3CB-3C9D-4610-9B3E-A43662A1114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514819" y="255287"/>
            <a:ext cx="737680" cy="73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5597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витие ЛП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16" b="47550"/>
          <a:stretch/>
        </p:blipFill>
        <p:spPr>
          <a:xfrm>
            <a:off x="779463" y="1074058"/>
            <a:ext cx="11412537" cy="57912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253324"/>
            <a:ext cx="2014603" cy="65025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000" y="207750"/>
            <a:ext cx="1000150" cy="741405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 userDrawn="1"/>
        </p:nvCxnSpPr>
        <p:spPr>
          <a:xfrm>
            <a:off x="2868820" y="303917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6015513" y="303917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9625331" y="303917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 userDrawn="1"/>
        </p:nvSpPr>
        <p:spPr>
          <a:xfrm>
            <a:off x="3151602" y="347620"/>
            <a:ext cx="25811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2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6298295" y="255287"/>
            <a:ext cx="35802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Ретроспективная сессия 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«Программа развития личностного потенциала – старт трансформации образовательной среды -2025».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43CA439-02D4-4841-9054-EE41105BED4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976448" y="231939"/>
            <a:ext cx="737680" cy="73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1849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витие ЛП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>
            <a:extLst>
              <a:ext uri="{FF2B5EF4-FFF2-40B4-BE49-F238E27FC236}">
                <a16:creationId xmlns:a16="http://schemas.microsoft.com/office/drawing/2014/main" id="{1FDAFB6C-D1B5-2F47-8DEC-0807C98083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13782" y="0"/>
            <a:ext cx="1478218" cy="2315688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 userDrawn="1"/>
        </p:nvCxnSpPr>
        <p:spPr>
          <a:xfrm>
            <a:off x="2684212" y="402458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 userDrawn="1"/>
        </p:nvCxnSpPr>
        <p:spPr>
          <a:xfrm>
            <a:off x="5434099" y="402458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8562140" y="365278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 userDrawn="1"/>
        </p:nvSpPr>
        <p:spPr>
          <a:xfrm>
            <a:off x="2980742" y="458493"/>
            <a:ext cx="21568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0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5434099" y="344369"/>
            <a:ext cx="30079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Ретроспективная сессия </a:t>
            </a:r>
          </a:p>
          <a:p>
            <a:r>
              <a:rPr lang="ru-RU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«Программа развития личностного потенциала – старт трансформации образовательной среды -2025». </a:t>
            </a:r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5092" y="344369"/>
            <a:ext cx="853458" cy="63266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82" y="418729"/>
            <a:ext cx="1486000" cy="479638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69FB07D-10D1-4969-A46F-F805D5E5C89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063173" y="344369"/>
            <a:ext cx="737680" cy="73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6286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53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витие ЛП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5A762A3-56BE-CE43-8095-6D535097E4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28942" y="-14748"/>
            <a:ext cx="977805" cy="970821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 userDrawn="1"/>
        </p:nvCxnSpPr>
        <p:spPr>
          <a:xfrm>
            <a:off x="2684212" y="402458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5434099" y="402458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9035106" y="402458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 userDrawn="1"/>
        </p:nvSpPr>
        <p:spPr>
          <a:xfrm>
            <a:off x="2980742" y="458493"/>
            <a:ext cx="21568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0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5730629" y="381549"/>
            <a:ext cx="30079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Ретроспективная сессия </a:t>
            </a:r>
          </a:p>
          <a:p>
            <a:r>
              <a:rPr lang="ru-RU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«Программа развития личностного потенциала – старт трансформации образовательной среды -2025». </a:t>
            </a:r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213" y="381549"/>
            <a:ext cx="853458" cy="63266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82" y="418729"/>
            <a:ext cx="1486000" cy="479638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F79D1A3-BF4B-46E6-BB50-9E2FC0438A6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768002" y="332088"/>
            <a:ext cx="737680" cy="73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1229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витие ЛП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DA3DEF-316A-334A-AF3E-6F9B4C2F2A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1571"/>
          <a:stretch/>
        </p:blipFill>
        <p:spPr>
          <a:xfrm>
            <a:off x="2113613" y="0"/>
            <a:ext cx="10092564" cy="685800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 userDrawn="1"/>
        </p:nvCxnSpPr>
        <p:spPr>
          <a:xfrm>
            <a:off x="594516" y="4512489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 userDrawn="1"/>
        </p:nvSpPr>
        <p:spPr>
          <a:xfrm>
            <a:off x="520088" y="1933940"/>
            <a:ext cx="14556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Verdana" panose="020B0604030504040204" pitchFamily="34" charset="0"/>
              </a:rPr>
              <a:t>ПРОГРАММА                    ПО РАЗВИТИЮ </a:t>
            </a:r>
          </a:p>
          <a:p>
            <a:r>
              <a:rPr lang="ru-RU" sz="10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520088" y="3063208"/>
            <a:ext cx="1784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000" dirty="0">
                <a:solidFill>
                  <a:schemeClr val="tx1"/>
                </a:solidFill>
              </a:rPr>
              <a:t>Ретроспективная сессия </a:t>
            </a:r>
          </a:p>
          <a:p>
            <a:pPr algn="l"/>
            <a:r>
              <a:rPr lang="ru-RU" sz="1000" dirty="0">
                <a:solidFill>
                  <a:schemeClr val="tx1"/>
                </a:solidFill>
              </a:rPr>
              <a:t>«Программа развития личностного потенциала – старт трансформации образовательной среды -2025». 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01" y="5681228"/>
            <a:ext cx="1124296" cy="8334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701654"/>
            <a:ext cx="2014603" cy="650256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 userDrawn="1"/>
        </p:nvCxnSpPr>
        <p:spPr>
          <a:xfrm>
            <a:off x="594516" y="2932841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594516" y="1642925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D3D99B1-18FF-48EC-87EE-ACD94376D95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10255" y="4668146"/>
            <a:ext cx="737680" cy="73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1943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ниверсальный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230926"/>
            <a:ext cx="2014603" cy="6502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138" y="185352"/>
            <a:ext cx="1000150" cy="741405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 userDrawn="1"/>
        </p:nvCxnSpPr>
        <p:spPr>
          <a:xfrm>
            <a:off x="3138654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 userDrawn="1"/>
        </p:nvCxnSpPr>
        <p:spPr>
          <a:xfrm>
            <a:off x="9187328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 userDrawn="1"/>
        </p:nvSpPr>
        <p:spPr>
          <a:xfrm>
            <a:off x="3691270" y="402166"/>
            <a:ext cx="56476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Verdana" panose="020B0604030504040204" pitchFamily="34" charset="0"/>
              </a:rPr>
              <a:t>ПРОГРАММА ПО РАЗВИТИЮ ЛИЧНОСТНОГО ПОТЕНЦИАЛА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11438E0-0D8B-44AC-B9FD-F74C96BA1F2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522680" y="230926"/>
            <a:ext cx="737680" cy="73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3369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ниверсальный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16" b="47550"/>
          <a:stretch/>
        </p:blipFill>
        <p:spPr>
          <a:xfrm>
            <a:off x="779463" y="1074058"/>
            <a:ext cx="11412537" cy="57912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230926"/>
            <a:ext cx="2014603" cy="65025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138" y="185352"/>
            <a:ext cx="1000150" cy="741405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 userDrawn="1"/>
        </p:nvCxnSpPr>
        <p:spPr>
          <a:xfrm>
            <a:off x="3138654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9239879" y="332112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 userDrawn="1"/>
        </p:nvSpPr>
        <p:spPr>
          <a:xfrm>
            <a:off x="3691270" y="402166"/>
            <a:ext cx="56476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Verdana" panose="020B0604030504040204" pitchFamily="34" charset="0"/>
              </a:rPr>
              <a:t>ПРОГРАММА ПО РАЗВИТИЮ ЛИЧНОСТНОГО ПОТЕНЦИАЛА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FD29967-D15E-413B-97F7-79C006A4013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522681" y="220740"/>
            <a:ext cx="737680" cy="73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2362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ниверсаль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DAFB6C-D1B5-2F47-8DEC-0807C98083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13782" y="0"/>
            <a:ext cx="1478218" cy="23156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634" y="323411"/>
            <a:ext cx="853458" cy="632663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 userDrawn="1"/>
        </p:nvCxnSpPr>
        <p:spPr>
          <a:xfrm>
            <a:off x="3011145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>
            <a:off x="8708171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 userDrawn="1"/>
        </p:nvSpPr>
        <p:spPr>
          <a:xfrm>
            <a:off x="3331786" y="309743"/>
            <a:ext cx="47529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Ретроспективная сессия «Программа развития личностного потенциала – старт трансформации образовательной среды - 2025»</a:t>
            </a:r>
            <a:endParaRPr lang="ru-RU" sz="1200" dirty="0"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82" y="399923"/>
            <a:ext cx="1486000" cy="47963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B7C3D6-A4DA-45E5-BD69-E632293F3DD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59704" y="258374"/>
            <a:ext cx="697700" cy="69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7863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8" userDrawn="1">
          <p15:clr>
            <a:srgbClr val="FBAE40"/>
          </p15:clr>
        </p15:guide>
        <p15:guide id="2" pos="491" userDrawn="1">
          <p15:clr>
            <a:srgbClr val="FBAE40"/>
          </p15:clr>
        </p15:guide>
        <p15:guide id="3" orient="horz" pos="3897" userDrawn="1">
          <p15:clr>
            <a:srgbClr val="FBAE40"/>
          </p15:clr>
        </p15:guide>
        <p15:guide id="4" pos="1553" userDrawn="1">
          <p15:clr>
            <a:srgbClr val="FBAE40"/>
          </p15:clr>
        </p15:guide>
        <p15:guide id="5" pos="1629" userDrawn="1">
          <p15:clr>
            <a:srgbClr val="FBAE40"/>
          </p15:clr>
        </p15:guide>
        <p15:guide id="6" pos="2686" userDrawn="1">
          <p15:clr>
            <a:srgbClr val="FBAE40"/>
          </p15:clr>
        </p15:guide>
        <p15:guide id="7" pos="2757" userDrawn="1">
          <p15:clr>
            <a:srgbClr val="FBAE40"/>
          </p15:clr>
        </p15:guide>
        <p15:guide id="8" pos="3820" userDrawn="1">
          <p15:clr>
            <a:srgbClr val="FBAE40"/>
          </p15:clr>
        </p15:guide>
        <p15:guide id="9" pos="3908" userDrawn="1">
          <p15:clr>
            <a:srgbClr val="FBAE40"/>
          </p15:clr>
        </p15:guide>
        <p15:guide id="10" pos="4948" userDrawn="1">
          <p15:clr>
            <a:srgbClr val="FBAE40"/>
          </p15:clr>
        </p15:guide>
        <p15:guide id="11" pos="5019" userDrawn="1">
          <p15:clr>
            <a:srgbClr val="FBAE40"/>
          </p15:clr>
        </p15:guide>
        <p15:guide id="12" pos="6076" userDrawn="1">
          <p15:clr>
            <a:srgbClr val="FBAE40"/>
          </p15:clr>
        </p15:guide>
        <p15:guide id="13" pos="6147" userDrawn="1">
          <p15:clr>
            <a:srgbClr val="FBAE40"/>
          </p15:clr>
        </p15:guide>
        <p15:guide id="14" pos="7209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ниверсальный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5A762A3-56BE-CE43-8095-6D535097E4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28942" y="-14748"/>
            <a:ext cx="977805" cy="97082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213" y="246898"/>
            <a:ext cx="853458" cy="632663"/>
          </a:xfrm>
          <a:prstGeom prst="rect">
            <a:avLst/>
          </a:prstGeom>
        </p:spPr>
      </p:pic>
      <p:cxnSp>
        <p:nvCxnSpPr>
          <p:cNvPr id="15" name="Прямая соединительная линия 14"/>
          <p:cNvCxnSpPr/>
          <p:nvPr userDrawn="1"/>
        </p:nvCxnSpPr>
        <p:spPr>
          <a:xfrm>
            <a:off x="3011145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8708171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 userDrawn="1"/>
        </p:nvSpPr>
        <p:spPr>
          <a:xfrm>
            <a:off x="3634608" y="508937"/>
            <a:ext cx="44501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Verdana" panose="020B0604030504040204" pitchFamily="34" charset="0"/>
              </a:rPr>
              <a:t>ПРОГРАММА ПО РАЗВИТИЮ ЛИЧНОСТНОГО ПОТЕНЦИАЛА</a:t>
            </a:r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82" y="399923"/>
            <a:ext cx="1486000" cy="479638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A25A7AC-7E79-4EF9-96E4-49BDA223380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599717" y="246898"/>
            <a:ext cx="737680" cy="73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013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правление созданием личностно-развивающей образовательной среды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>
            <a:extLst>
              <a:ext uri="{FF2B5EF4-FFF2-40B4-BE49-F238E27FC236}">
                <a16:creationId xmlns:a16="http://schemas.microsoft.com/office/drawing/2014/main" id="{1FDAFB6C-D1B5-2F47-8DEC-0807C98083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13782" y="0"/>
            <a:ext cx="1478218" cy="2315688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 userDrawn="1"/>
        </p:nvCxnSpPr>
        <p:spPr>
          <a:xfrm>
            <a:off x="2700304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 userDrawn="1"/>
        </p:nvCxnSpPr>
        <p:spPr>
          <a:xfrm>
            <a:off x="5482375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9019010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 userDrawn="1"/>
        </p:nvSpPr>
        <p:spPr>
          <a:xfrm>
            <a:off x="3012926" y="439687"/>
            <a:ext cx="21568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0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5772022" y="285798"/>
            <a:ext cx="29113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Ретроспективная сессия </a:t>
            </a:r>
          </a:p>
          <a:p>
            <a:r>
              <a:rPr lang="ru-RU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«Программа развития личностного потенциала – старт трансформации образовательной среды -2025»</a:t>
            </a:r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378" y="323410"/>
            <a:ext cx="853458" cy="63266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82" y="399923"/>
            <a:ext cx="1486000" cy="479638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C2A6590-B8F6-4046-9C9B-C172A353351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308657" y="224490"/>
            <a:ext cx="737680" cy="73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0287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53" userDrawn="1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ниверсальный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DA3DEF-316A-334A-AF3E-6F9B4C2F2A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1571"/>
          <a:stretch/>
        </p:blipFill>
        <p:spPr>
          <a:xfrm>
            <a:off x="2113613" y="0"/>
            <a:ext cx="10092564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 userDrawn="1"/>
        </p:nvSpPr>
        <p:spPr>
          <a:xfrm>
            <a:off x="520088" y="4851915"/>
            <a:ext cx="15935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Verdana" panose="020B0604030504040204" pitchFamily="34" charset="0"/>
              </a:rPr>
              <a:t>ПРОГРАММА                    ПО РАЗВИТИЮ </a:t>
            </a:r>
          </a:p>
          <a:p>
            <a:r>
              <a:rPr lang="ru-RU" sz="14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2082085"/>
            <a:ext cx="1124296" cy="8334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701654"/>
            <a:ext cx="2014603" cy="650256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685CF61-E2AD-410C-90DD-C604C7BD42D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71435" y="3433153"/>
            <a:ext cx="1085182" cy="1085182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9D3D671-3069-4A8F-8D54-B6E19F51666D}"/>
              </a:ext>
            </a:extLst>
          </p:cNvPr>
          <p:cNvSpPr/>
          <p:nvPr userDrawn="1"/>
        </p:nvSpPr>
        <p:spPr>
          <a:xfrm>
            <a:off x="5707117" y="23998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Ретроспективная сессия 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«Программа развития личностного потенциала – старт трансформации образовательной среды -2025». </a:t>
            </a:r>
          </a:p>
        </p:txBody>
      </p:sp>
    </p:spTree>
    <p:extLst>
      <p:ext uri="{BB962C8B-B14F-4D97-AF65-F5344CB8AC3E}">
        <p14:creationId xmlns:p14="http://schemas.microsoft.com/office/powerpoint/2010/main" val="24371779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правление созданием личностно-развивающей образовательной среды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5A762A3-56BE-CE43-8095-6D535097E4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28942" y="-14748"/>
            <a:ext cx="977805" cy="970821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 userDrawn="1"/>
        </p:nvCxnSpPr>
        <p:spPr>
          <a:xfrm>
            <a:off x="2700304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 userDrawn="1"/>
        </p:nvCxnSpPr>
        <p:spPr>
          <a:xfrm>
            <a:off x="5482375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>
            <a:off x="9019010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 userDrawn="1"/>
        </p:nvSpPr>
        <p:spPr>
          <a:xfrm>
            <a:off x="3012926" y="439687"/>
            <a:ext cx="21568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0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5794997" y="342683"/>
            <a:ext cx="29113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Ретроспективная сессия </a:t>
            </a:r>
          </a:p>
          <a:p>
            <a:r>
              <a:rPr lang="ru-RU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«Программа развития личностного потенциала – старт трансформации образовательной среды -2025»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835" y="342683"/>
            <a:ext cx="853458" cy="63266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82" y="399923"/>
            <a:ext cx="1486000" cy="479638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46C4A1E-1CA3-4EE3-A4FD-458773E7486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439278" y="383652"/>
            <a:ext cx="737680" cy="73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5572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8" userDrawn="1">
          <p15:clr>
            <a:srgbClr val="FBAE40"/>
          </p15:clr>
        </p15:guide>
        <p15:guide id="2" pos="491" userDrawn="1">
          <p15:clr>
            <a:srgbClr val="FBAE40"/>
          </p15:clr>
        </p15:guide>
        <p15:guide id="3" orient="horz" pos="3897" userDrawn="1">
          <p15:clr>
            <a:srgbClr val="FBAE40"/>
          </p15:clr>
        </p15:guide>
        <p15:guide id="4" pos="1553" userDrawn="1">
          <p15:clr>
            <a:srgbClr val="FBAE40"/>
          </p15:clr>
        </p15:guide>
        <p15:guide id="5" pos="1629" userDrawn="1">
          <p15:clr>
            <a:srgbClr val="FBAE40"/>
          </p15:clr>
        </p15:guide>
        <p15:guide id="6" pos="2686" userDrawn="1">
          <p15:clr>
            <a:srgbClr val="FBAE40"/>
          </p15:clr>
        </p15:guide>
        <p15:guide id="7" pos="2757" userDrawn="1">
          <p15:clr>
            <a:srgbClr val="FBAE40"/>
          </p15:clr>
        </p15:guide>
        <p15:guide id="8" pos="3820" userDrawn="1">
          <p15:clr>
            <a:srgbClr val="FBAE40"/>
          </p15:clr>
        </p15:guide>
        <p15:guide id="9" pos="3908" userDrawn="1">
          <p15:clr>
            <a:srgbClr val="FBAE40"/>
          </p15:clr>
        </p15:guide>
        <p15:guide id="10" pos="4948" userDrawn="1">
          <p15:clr>
            <a:srgbClr val="FBAE40"/>
          </p15:clr>
        </p15:guide>
        <p15:guide id="11" pos="5019" userDrawn="1">
          <p15:clr>
            <a:srgbClr val="FBAE40"/>
          </p15:clr>
        </p15:guide>
        <p15:guide id="12" pos="6076" userDrawn="1">
          <p15:clr>
            <a:srgbClr val="FBAE40"/>
          </p15:clr>
        </p15:guide>
        <p15:guide id="13" pos="6147" userDrawn="1">
          <p15:clr>
            <a:srgbClr val="FBAE40"/>
          </p15:clr>
        </p15:guide>
        <p15:guide id="14" pos="7209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правление созданием личностно-развивающей образовательной среды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DA3DEF-316A-334A-AF3E-6F9B4C2F2A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1571"/>
          <a:stretch/>
        </p:blipFill>
        <p:spPr>
          <a:xfrm>
            <a:off x="2113613" y="0"/>
            <a:ext cx="10092564" cy="685800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 userDrawn="1"/>
        </p:nvCxnSpPr>
        <p:spPr>
          <a:xfrm>
            <a:off x="520088" y="5438655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 userDrawn="1"/>
        </p:nvSpPr>
        <p:spPr>
          <a:xfrm>
            <a:off x="520088" y="1733786"/>
            <a:ext cx="14556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Verdana" panose="020B0604030504040204" pitchFamily="34" charset="0"/>
              </a:rPr>
              <a:t>ПРОГРАММА                    ПО РАЗВИТИЮ </a:t>
            </a:r>
          </a:p>
          <a:p>
            <a:r>
              <a:rPr lang="ru-RU" sz="10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520088" y="2694314"/>
            <a:ext cx="145569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Ретроспективная сессия </a:t>
            </a:r>
          </a:p>
          <a:p>
            <a:r>
              <a:rPr lang="ru-RU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«Программа развития личностного потенциала – старт трансформации образовательной среды -2025»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88" y="5546044"/>
            <a:ext cx="1124296" cy="8334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701654"/>
            <a:ext cx="2014603" cy="650256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 userDrawn="1"/>
        </p:nvCxnSpPr>
        <p:spPr>
          <a:xfrm>
            <a:off x="623251" y="2540191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594516" y="1494525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A8A64AF-397A-48C8-9C25-0EFF4C780A8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20088" y="4432918"/>
            <a:ext cx="737680" cy="73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6381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8" userDrawn="1">
          <p15:clr>
            <a:srgbClr val="FBAE40"/>
          </p15:clr>
        </p15:guide>
        <p15:guide id="2" pos="491" userDrawn="1">
          <p15:clr>
            <a:srgbClr val="FBAE40"/>
          </p15:clr>
        </p15:guide>
        <p15:guide id="3" orient="horz" pos="3897" userDrawn="1">
          <p15:clr>
            <a:srgbClr val="FBAE40"/>
          </p15:clr>
        </p15:guide>
        <p15:guide id="4" pos="1553" userDrawn="1">
          <p15:clr>
            <a:srgbClr val="FBAE40"/>
          </p15:clr>
        </p15:guide>
        <p15:guide id="5" pos="1629" userDrawn="1">
          <p15:clr>
            <a:srgbClr val="FBAE40"/>
          </p15:clr>
        </p15:guide>
        <p15:guide id="6" pos="2686" userDrawn="1">
          <p15:clr>
            <a:srgbClr val="FBAE40"/>
          </p15:clr>
        </p15:guide>
        <p15:guide id="7" pos="2757" userDrawn="1">
          <p15:clr>
            <a:srgbClr val="FBAE40"/>
          </p15:clr>
        </p15:guide>
        <p15:guide id="8" pos="3820" userDrawn="1">
          <p15:clr>
            <a:srgbClr val="FBAE40"/>
          </p15:clr>
        </p15:guide>
        <p15:guide id="9" pos="3908" userDrawn="1">
          <p15:clr>
            <a:srgbClr val="FBAE40"/>
          </p15:clr>
        </p15:guide>
        <p15:guide id="10" pos="4948" userDrawn="1">
          <p15:clr>
            <a:srgbClr val="FBAE40"/>
          </p15:clr>
        </p15:guide>
        <p15:guide id="11" pos="5019" userDrawn="1">
          <p15:clr>
            <a:srgbClr val="FBAE40"/>
          </p15:clr>
        </p15:guide>
        <p15:guide id="12" pos="6076" userDrawn="1">
          <p15:clr>
            <a:srgbClr val="FBAE40"/>
          </p15:clr>
        </p15:guide>
        <p15:guide id="13" pos="6147" userDrawn="1">
          <p15:clr>
            <a:srgbClr val="FBAE40"/>
          </p15:clr>
        </p15:guide>
        <p15:guide id="14" pos="7209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догогич команд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230926"/>
            <a:ext cx="2014603" cy="6502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000" y="202111"/>
            <a:ext cx="1000150" cy="741405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 userDrawn="1"/>
        </p:nvCxnSpPr>
        <p:spPr>
          <a:xfrm>
            <a:off x="2836522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>
            <a:off x="5718411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 userDrawn="1"/>
        </p:nvCxnSpPr>
        <p:spPr>
          <a:xfrm>
            <a:off x="9846811" y="298278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 userDrawn="1"/>
        </p:nvSpPr>
        <p:spPr>
          <a:xfrm>
            <a:off x="3087006" y="340611"/>
            <a:ext cx="238092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1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5968895" y="202111"/>
            <a:ext cx="397427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Ретроспективная сессия </a:t>
            </a:r>
          </a:p>
          <a:p>
            <a:r>
              <a:rPr lang="ru-RU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«Программа развития личностного потенциала – старт трансформации образовательной среды -2025»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9BF8ADA-8808-4B6E-A13D-17C3E2BB878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974699" y="202111"/>
            <a:ext cx="737680" cy="73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8543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догогич команд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16" b="47550"/>
          <a:stretch/>
        </p:blipFill>
        <p:spPr>
          <a:xfrm>
            <a:off x="779463" y="1074058"/>
            <a:ext cx="11412537" cy="57912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230926"/>
            <a:ext cx="2014603" cy="65025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552" y="192028"/>
            <a:ext cx="1000150" cy="741405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 userDrawn="1"/>
        </p:nvCxnSpPr>
        <p:spPr>
          <a:xfrm>
            <a:off x="2836522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5718411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9941786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 userDrawn="1"/>
        </p:nvSpPr>
        <p:spPr>
          <a:xfrm>
            <a:off x="3087006" y="340611"/>
            <a:ext cx="238092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1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5968895" y="202111"/>
            <a:ext cx="397427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Ретроспективная сессия </a:t>
            </a:r>
          </a:p>
          <a:p>
            <a:r>
              <a:rPr lang="ru-RU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«Программа развития личностного потенциала – старт трансформации образовательной среды -2025»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1EA92D9-2B2A-4B36-9C34-B0CC948D7AD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035020" y="192028"/>
            <a:ext cx="737680" cy="73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7880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догогич команд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>
            <a:extLst>
              <a:ext uri="{FF2B5EF4-FFF2-40B4-BE49-F238E27FC236}">
                <a16:creationId xmlns:a16="http://schemas.microsoft.com/office/drawing/2014/main" id="{1FDAFB6C-D1B5-2F47-8DEC-0807C98083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13782" y="0"/>
            <a:ext cx="1478218" cy="2315688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 userDrawn="1"/>
        </p:nvCxnSpPr>
        <p:spPr>
          <a:xfrm>
            <a:off x="2597658" y="390486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 userDrawn="1"/>
        </p:nvCxnSpPr>
        <p:spPr>
          <a:xfrm>
            <a:off x="5011329" y="390486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9121660" y="390486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 userDrawn="1"/>
        </p:nvSpPr>
        <p:spPr>
          <a:xfrm>
            <a:off x="2807634" y="461910"/>
            <a:ext cx="19937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9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5221305" y="323411"/>
            <a:ext cx="369037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Ретроспективная сессия </a:t>
            </a:r>
          </a:p>
          <a:p>
            <a:r>
              <a:rPr lang="ru-RU" sz="9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«Программа развития личностного потенциала – старт трансформации образовательной среды -2025»</a:t>
            </a:r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8062" y="299244"/>
            <a:ext cx="853458" cy="63266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82" y="406757"/>
            <a:ext cx="1486000" cy="479638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C5FCD21-2B22-4B6D-8C9A-3C47BEE61D1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306021" y="259830"/>
            <a:ext cx="737680" cy="73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0505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53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догогич команд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5A762A3-56BE-CE43-8095-6D535097E4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28942" y="-14748"/>
            <a:ext cx="977805" cy="970821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 userDrawn="1"/>
        </p:nvCxnSpPr>
        <p:spPr>
          <a:xfrm>
            <a:off x="2597658" y="390486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5011329" y="390486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9121660" y="390486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 userDrawn="1"/>
        </p:nvSpPr>
        <p:spPr>
          <a:xfrm>
            <a:off x="2807634" y="461910"/>
            <a:ext cx="19937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9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5221305" y="323411"/>
            <a:ext cx="369037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Ретроспективная сессия </a:t>
            </a:r>
          </a:p>
          <a:p>
            <a:r>
              <a:rPr lang="ru-RU" sz="9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«Программа развития личностного потенциала – старт трансформации образовательной среды -2025»</a:t>
            </a:r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213" y="321106"/>
            <a:ext cx="853458" cy="63266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82" y="406757"/>
            <a:ext cx="1486000" cy="479638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6664C29-C9F2-4FBC-8D17-8274E1C61FC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733004" y="271645"/>
            <a:ext cx="737680" cy="73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5955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BA26C7-93D8-E04C-BCDF-A4FCDE632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297A9E-C95D-6D43-B694-58C0D520B9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00357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53" r:id="rId3"/>
    <p:sldLayoutId id="2147483649" r:id="rId4"/>
    <p:sldLayoutId id="2147483651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60" r:id="rId21"/>
    <p:sldLayoutId id="2147483661" r:id="rId22"/>
    <p:sldLayoutId id="2147483662" r:id="rId23"/>
    <p:sldLayoutId id="2147483663" r:id="rId24"/>
    <p:sldLayoutId id="2147483664" r:id="rId25"/>
    <p:sldLayoutId id="2147483657" r:id="rId26"/>
    <p:sldLayoutId id="2147483658" r:id="rId27"/>
    <p:sldLayoutId id="2147483650" r:id="rId28"/>
    <p:sldLayoutId id="2147483656" r:id="rId29"/>
    <p:sldLayoutId id="2147483659" r:id="rId3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330099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g"/><Relationship Id="rId7" Type="http://schemas.openxmlformats.org/officeDocument/2006/relationships/image" Target="../media/image2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3.png"/><Relationship Id="rId5" Type="http://schemas.openxmlformats.org/officeDocument/2006/relationships/image" Target="../media/image22.jp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6"/>
          <p:cNvSpPr>
            <a:spLocks noEditPoints="1"/>
          </p:cNvSpPr>
          <p:nvPr/>
        </p:nvSpPr>
        <p:spPr bwMode="auto">
          <a:xfrm>
            <a:off x="2992664" y="2641600"/>
            <a:ext cx="1014753" cy="1623605"/>
          </a:xfrm>
          <a:custGeom>
            <a:avLst/>
            <a:gdLst>
              <a:gd name="T0" fmla="*/ 1281 w 2448"/>
              <a:gd name="T1" fmla="*/ 1099 h 3912"/>
              <a:gd name="T2" fmla="*/ 1070 w 2448"/>
              <a:gd name="T3" fmla="*/ 1295 h 3912"/>
              <a:gd name="T4" fmla="*/ 405 w 2448"/>
              <a:gd name="T5" fmla="*/ 1437 h 3912"/>
              <a:gd name="T6" fmla="*/ 484 w 2448"/>
              <a:gd name="T7" fmla="*/ 1822 h 3912"/>
              <a:gd name="T8" fmla="*/ 334 w 2448"/>
              <a:gd name="T9" fmla="*/ 2324 h 3912"/>
              <a:gd name="T10" fmla="*/ 430 w 2448"/>
              <a:gd name="T11" fmla="*/ 1550 h 3912"/>
              <a:gd name="T12" fmla="*/ 374 w 2448"/>
              <a:gd name="T13" fmla="*/ 2392 h 3912"/>
              <a:gd name="T14" fmla="*/ 636 w 2448"/>
              <a:gd name="T15" fmla="*/ 3082 h 3912"/>
              <a:gd name="T16" fmla="*/ 0 w 2448"/>
              <a:gd name="T17" fmla="*/ 3409 h 3912"/>
              <a:gd name="T18" fmla="*/ 273 w 2448"/>
              <a:gd name="T19" fmla="*/ 3694 h 3912"/>
              <a:gd name="T20" fmla="*/ 348 w 2448"/>
              <a:gd name="T21" fmla="*/ 3531 h 3912"/>
              <a:gd name="T22" fmla="*/ 1488 w 2448"/>
              <a:gd name="T23" fmla="*/ 3194 h 3912"/>
              <a:gd name="T24" fmla="*/ 1908 w 2448"/>
              <a:gd name="T25" fmla="*/ 3911 h 3912"/>
              <a:gd name="T26" fmla="*/ 2286 w 2448"/>
              <a:gd name="T27" fmla="*/ 3674 h 3912"/>
              <a:gd name="T28" fmla="*/ 1943 w 2448"/>
              <a:gd name="T29" fmla="*/ 3536 h 3912"/>
              <a:gd name="T30" fmla="*/ 1534 w 2448"/>
              <a:gd name="T31" fmla="*/ 2566 h 3912"/>
              <a:gd name="T32" fmla="*/ 2390 w 2448"/>
              <a:gd name="T33" fmla="*/ 1765 h 3912"/>
              <a:gd name="T34" fmla="*/ 2408 w 2448"/>
              <a:gd name="T35" fmla="*/ 1880 h 3912"/>
              <a:gd name="T36" fmla="*/ 1857 w 2448"/>
              <a:gd name="T37" fmla="*/ 2235 h 3912"/>
              <a:gd name="T38" fmla="*/ 2239 w 2448"/>
              <a:gd name="T39" fmla="*/ 2116 h 3912"/>
              <a:gd name="T40" fmla="*/ 2398 w 2448"/>
              <a:gd name="T41" fmla="*/ 1724 h 3912"/>
              <a:gd name="T42" fmla="*/ 1599 w 2448"/>
              <a:gd name="T43" fmla="*/ 1368 h 3912"/>
              <a:gd name="T44" fmla="*/ 2125 w 2448"/>
              <a:gd name="T45" fmla="*/ 774 h 3912"/>
              <a:gd name="T46" fmla="*/ 2037 w 2448"/>
              <a:gd name="T47" fmla="*/ 387 h 3912"/>
              <a:gd name="T48" fmla="*/ 2062 w 2448"/>
              <a:gd name="T49" fmla="*/ 19 h 3912"/>
              <a:gd name="T50" fmla="*/ 1764 w 2448"/>
              <a:gd name="T51" fmla="*/ 3640 h 3912"/>
              <a:gd name="T52" fmla="*/ 1949 w 2448"/>
              <a:gd name="T53" fmla="*/ 3747 h 3912"/>
              <a:gd name="T54" fmla="*/ 1960 w 2448"/>
              <a:gd name="T55" fmla="*/ 3854 h 3912"/>
              <a:gd name="T56" fmla="*/ 79 w 2448"/>
              <a:gd name="T57" fmla="*/ 3394 h 3912"/>
              <a:gd name="T58" fmla="*/ 42 w 2448"/>
              <a:gd name="T59" fmla="*/ 3428 h 3912"/>
              <a:gd name="T60" fmla="*/ 236 w 2448"/>
              <a:gd name="T61" fmla="*/ 3510 h 3912"/>
              <a:gd name="T62" fmla="*/ 1051 w 2448"/>
              <a:gd name="T63" fmla="*/ 2064 h 3912"/>
              <a:gd name="T64" fmla="*/ 1019 w 2448"/>
              <a:gd name="T65" fmla="*/ 2090 h 3912"/>
              <a:gd name="T66" fmla="*/ 1017 w 2448"/>
              <a:gd name="T67" fmla="*/ 2301 h 3912"/>
              <a:gd name="T68" fmla="*/ 997 w 2448"/>
              <a:gd name="T69" fmla="*/ 1574 h 3912"/>
              <a:gd name="T70" fmla="*/ 1314 w 2448"/>
              <a:gd name="T71" fmla="*/ 2084 h 3912"/>
              <a:gd name="T72" fmla="*/ 1029 w 2448"/>
              <a:gd name="T73" fmla="*/ 1498 h 3912"/>
              <a:gd name="T74" fmla="*/ 698 w 2448"/>
              <a:gd name="T75" fmla="*/ 1908 h 3912"/>
              <a:gd name="T76" fmla="*/ 418 w 2448"/>
              <a:gd name="T77" fmla="*/ 2121 h 3912"/>
              <a:gd name="T78" fmla="*/ 820 w 2448"/>
              <a:gd name="T79" fmla="*/ 2280 h 3912"/>
              <a:gd name="T80" fmla="*/ 1103 w 2448"/>
              <a:gd name="T81" fmla="*/ 2396 h 3912"/>
              <a:gd name="T82" fmla="*/ 1381 w 2448"/>
              <a:gd name="T83" fmla="*/ 1437 h 3912"/>
              <a:gd name="T84" fmla="*/ 1587 w 2448"/>
              <a:gd name="T85" fmla="*/ 2353 h 3912"/>
              <a:gd name="T86" fmla="*/ 1953 w 2448"/>
              <a:gd name="T87" fmla="*/ 631 h 3912"/>
              <a:gd name="T88" fmla="*/ 1428 w 2448"/>
              <a:gd name="T89" fmla="*/ 850 h 3912"/>
              <a:gd name="T90" fmla="*/ 1962 w 2448"/>
              <a:gd name="T91" fmla="*/ 45 h 3912"/>
              <a:gd name="T92" fmla="*/ 1824 w 2448"/>
              <a:gd name="T93" fmla="*/ 490 h 3912"/>
              <a:gd name="T94" fmla="*/ 1554 w 2448"/>
              <a:gd name="T95" fmla="*/ 864 h 3912"/>
              <a:gd name="T96" fmla="*/ 1954 w 2448"/>
              <a:gd name="T97" fmla="*/ 446 h 3912"/>
              <a:gd name="T98" fmla="*/ 2094 w 2448"/>
              <a:gd name="T99" fmla="*/ 718 h 3912"/>
              <a:gd name="T100" fmla="*/ 2031 w 2448"/>
              <a:gd name="T101" fmla="*/ 796 h 3912"/>
              <a:gd name="T102" fmla="*/ 1413 w 2448"/>
              <a:gd name="T103" fmla="*/ 1317 h 3912"/>
              <a:gd name="T104" fmla="*/ 1492 w 2448"/>
              <a:gd name="T105" fmla="*/ 2601 h 3912"/>
              <a:gd name="T106" fmla="*/ 1604 w 2448"/>
              <a:gd name="T107" fmla="*/ 3227 h 3912"/>
              <a:gd name="T108" fmla="*/ 894 w 2448"/>
              <a:gd name="T109" fmla="*/ 3238 h 3912"/>
              <a:gd name="T110" fmla="*/ 659 w 2448"/>
              <a:gd name="T111" fmla="*/ 3129 h 3912"/>
              <a:gd name="T112" fmla="*/ 737 w 2448"/>
              <a:gd name="T113" fmla="*/ 2595 h 3912"/>
              <a:gd name="T114" fmla="*/ 663 w 2448"/>
              <a:gd name="T115" fmla="*/ 2323 h 3912"/>
              <a:gd name="T116" fmla="*/ 1330 w 2448"/>
              <a:gd name="T117" fmla="*/ 2849 h 3912"/>
              <a:gd name="T118" fmla="*/ 995 w 2448"/>
              <a:gd name="T119" fmla="*/ 1259 h 3912"/>
              <a:gd name="T120" fmla="*/ 445 w 2448"/>
              <a:gd name="T121" fmla="*/ 1452 h 3912"/>
              <a:gd name="T122" fmla="*/ 978 w 2448"/>
              <a:gd name="T123" fmla="*/ 1517 h 3912"/>
              <a:gd name="T124" fmla="*/ 982 w 2448"/>
              <a:gd name="T125" fmla="*/ 262 h 3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448" h="3912">
                <a:moveTo>
                  <a:pt x="915" y="378"/>
                </a:moveTo>
                <a:cubicBezTo>
                  <a:pt x="920" y="377"/>
                  <a:pt x="925" y="377"/>
                  <a:pt x="931" y="377"/>
                </a:cubicBezTo>
                <a:cubicBezTo>
                  <a:pt x="961" y="377"/>
                  <a:pt x="1002" y="387"/>
                  <a:pt x="1034" y="397"/>
                </a:cubicBezTo>
                <a:cubicBezTo>
                  <a:pt x="1050" y="402"/>
                  <a:pt x="1065" y="407"/>
                  <a:pt x="1075" y="411"/>
                </a:cubicBezTo>
                <a:lnTo>
                  <a:pt x="1081" y="414"/>
                </a:lnTo>
                <a:cubicBezTo>
                  <a:pt x="1042" y="498"/>
                  <a:pt x="1027" y="577"/>
                  <a:pt x="1027" y="650"/>
                </a:cubicBezTo>
                <a:cubicBezTo>
                  <a:pt x="1027" y="780"/>
                  <a:pt x="1077" y="886"/>
                  <a:pt x="1133" y="963"/>
                </a:cubicBezTo>
                <a:cubicBezTo>
                  <a:pt x="1161" y="1001"/>
                  <a:pt x="1191" y="1032"/>
                  <a:pt x="1217" y="1055"/>
                </a:cubicBezTo>
                <a:cubicBezTo>
                  <a:pt x="1243" y="1077"/>
                  <a:pt x="1265" y="1092"/>
                  <a:pt x="1281" y="1099"/>
                </a:cubicBezTo>
                <a:lnTo>
                  <a:pt x="1297" y="1106"/>
                </a:lnTo>
                <a:lnTo>
                  <a:pt x="1306" y="1091"/>
                </a:lnTo>
                <a:cubicBezTo>
                  <a:pt x="1306" y="1091"/>
                  <a:pt x="1313" y="1081"/>
                  <a:pt x="1324" y="1064"/>
                </a:cubicBezTo>
                <a:cubicBezTo>
                  <a:pt x="1333" y="1049"/>
                  <a:pt x="1347" y="1029"/>
                  <a:pt x="1361" y="1008"/>
                </a:cubicBezTo>
                <a:cubicBezTo>
                  <a:pt x="1390" y="1047"/>
                  <a:pt x="1405" y="1108"/>
                  <a:pt x="1405" y="1168"/>
                </a:cubicBezTo>
                <a:cubicBezTo>
                  <a:pt x="1405" y="1226"/>
                  <a:pt x="1391" y="1282"/>
                  <a:pt x="1369" y="1312"/>
                </a:cubicBezTo>
                <a:lnTo>
                  <a:pt x="1380" y="1320"/>
                </a:lnTo>
                <a:cubicBezTo>
                  <a:pt x="1339" y="1326"/>
                  <a:pt x="1297" y="1338"/>
                  <a:pt x="1255" y="1355"/>
                </a:cubicBezTo>
                <a:cubicBezTo>
                  <a:pt x="1196" y="1327"/>
                  <a:pt x="1132" y="1307"/>
                  <a:pt x="1070" y="1295"/>
                </a:cubicBezTo>
                <a:lnTo>
                  <a:pt x="1069" y="1299"/>
                </a:lnTo>
                <a:cubicBezTo>
                  <a:pt x="1062" y="1276"/>
                  <a:pt x="1049" y="1256"/>
                  <a:pt x="1032" y="1239"/>
                </a:cubicBezTo>
                <a:cubicBezTo>
                  <a:pt x="1000" y="1206"/>
                  <a:pt x="955" y="1182"/>
                  <a:pt x="907" y="1166"/>
                </a:cubicBezTo>
                <a:cubicBezTo>
                  <a:pt x="858" y="1149"/>
                  <a:pt x="805" y="1141"/>
                  <a:pt x="757" y="1141"/>
                </a:cubicBezTo>
                <a:cubicBezTo>
                  <a:pt x="724" y="1141"/>
                  <a:pt x="694" y="1145"/>
                  <a:pt x="668" y="1154"/>
                </a:cubicBezTo>
                <a:cubicBezTo>
                  <a:pt x="666" y="1154"/>
                  <a:pt x="649" y="1161"/>
                  <a:pt x="635" y="1167"/>
                </a:cubicBezTo>
                <a:cubicBezTo>
                  <a:pt x="561" y="1203"/>
                  <a:pt x="505" y="1267"/>
                  <a:pt x="468" y="1322"/>
                </a:cubicBezTo>
                <a:cubicBezTo>
                  <a:pt x="427" y="1381"/>
                  <a:pt x="407" y="1431"/>
                  <a:pt x="407" y="1432"/>
                </a:cubicBezTo>
                <a:lnTo>
                  <a:pt x="405" y="1437"/>
                </a:lnTo>
                <a:cubicBezTo>
                  <a:pt x="405" y="1442"/>
                  <a:pt x="405" y="1447"/>
                  <a:pt x="405" y="1452"/>
                </a:cubicBezTo>
                <a:cubicBezTo>
                  <a:pt x="404" y="1485"/>
                  <a:pt x="416" y="1517"/>
                  <a:pt x="439" y="1543"/>
                </a:cubicBezTo>
                <a:cubicBezTo>
                  <a:pt x="462" y="1569"/>
                  <a:pt x="498" y="1587"/>
                  <a:pt x="545" y="1592"/>
                </a:cubicBezTo>
                <a:lnTo>
                  <a:pt x="558" y="1593"/>
                </a:lnTo>
                <a:lnTo>
                  <a:pt x="564" y="1582"/>
                </a:lnTo>
                <a:cubicBezTo>
                  <a:pt x="593" y="1531"/>
                  <a:pt x="621" y="1480"/>
                  <a:pt x="653" y="1436"/>
                </a:cubicBezTo>
                <a:cubicBezTo>
                  <a:pt x="669" y="1442"/>
                  <a:pt x="691" y="1450"/>
                  <a:pt x="715" y="1459"/>
                </a:cubicBezTo>
                <a:cubicBezTo>
                  <a:pt x="702" y="1478"/>
                  <a:pt x="679" y="1511"/>
                  <a:pt x="652" y="1551"/>
                </a:cubicBezTo>
                <a:cubicBezTo>
                  <a:pt x="602" y="1623"/>
                  <a:pt x="538" y="1722"/>
                  <a:pt x="484" y="1822"/>
                </a:cubicBezTo>
                <a:cubicBezTo>
                  <a:pt x="429" y="1922"/>
                  <a:pt x="385" y="2025"/>
                  <a:pt x="378" y="2109"/>
                </a:cubicBezTo>
                <a:cubicBezTo>
                  <a:pt x="378" y="2113"/>
                  <a:pt x="378" y="2117"/>
                  <a:pt x="378" y="2121"/>
                </a:cubicBezTo>
                <a:cubicBezTo>
                  <a:pt x="378" y="2160"/>
                  <a:pt x="395" y="2195"/>
                  <a:pt x="418" y="2222"/>
                </a:cubicBezTo>
                <a:cubicBezTo>
                  <a:pt x="453" y="2263"/>
                  <a:pt x="503" y="2291"/>
                  <a:pt x="544" y="2310"/>
                </a:cubicBezTo>
                <a:cubicBezTo>
                  <a:pt x="572" y="2323"/>
                  <a:pt x="596" y="2331"/>
                  <a:pt x="609" y="2335"/>
                </a:cubicBezTo>
                <a:cubicBezTo>
                  <a:pt x="602" y="2345"/>
                  <a:pt x="596" y="2354"/>
                  <a:pt x="589" y="2362"/>
                </a:cubicBezTo>
                <a:cubicBezTo>
                  <a:pt x="576" y="2377"/>
                  <a:pt x="564" y="2386"/>
                  <a:pt x="554" y="2388"/>
                </a:cubicBezTo>
                <a:cubicBezTo>
                  <a:pt x="552" y="2389"/>
                  <a:pt x="545" y="2390"/>
                  <a:pt x="537" y="2390"/>
                </a:cubicBezTo>
                <a:cubicBezTo>
                  <a:pt x="495" y="2390"/>
                  <a:pt x="407" y="2372"/>
                  <a:pt x="334" y="2324"/>
                </a:cubicBezTo>
                <a:cubicBezTo>
                  <a:pt x="297" y="2299"/>
                  <a:pt x="263" y="2268"/>
                  <a:pt x="239" y="2227"/>
                </a:cubicBezTo>
                <a:cubicBezTo>
                  <a:pt x="214" y="2187"/>
                  <a:pt x="199" y="2137"/>
                  <a:pt x="199" y="2075"/>
                </a:cubicBezTo>
                <a:cubicBezTo>
                  <a:pt x="199" y="2058"/>
                  <a:pt x="200" y="2040"/>
                  <a:pt x="202" y="2021"/>
                </a:cubicBezTo>
                <a:cubicBezTo>
                  <a:pt x="205" y="1996"/>
                  <a:pt x="223" y="1949"/>
                  <a:pt x="247" y="1897"/>
                </a:cubicBezTo>
                <a:cubicBezTo>
                  <a:pt x="282" y="1819"/>
                  <a:pt x="333" y="1725"/>
                  <a:pt x="375" y="1649"/>
                </a:cubicBezTo>
                <a:lnTo>
                  <a:pt x="478" y="1702"/>
                </a:lnTo>
                <a:lnTo>
                  <a:pt x="496" y="1666"/>
                </a:lnTo>
                <a:lnTo>
                  <a:pt x="394" y="1614"/>
                </a:lnTo>
                <a:cubicBezTo>
                  <a:pt x="408" y="1589"/>
                  <a:pt x="420" y="1568"/>
                  <a:pt x="430" y="1550"/>
                </a:cubicBezTo>
                <a:cubicBezTo>
                  <a:pt x="432" y="1546"/>
                  <a:pt x="434" y="1543"/>
                  <a:pt x="436" y="1539"/>
                </a:cubicBezTo>
                <a:cubicBezTo>
                  <a:pt x="432" y="1534"/>
                  <a:pt x="423" y="1526"/>
                  <a:pt x="413" y="1499"/>
                </a:cubicBezTo>
                <a:cubicBezTo>
                  <a:pt x="412" y="1499"/>
                  <a:pt x="411" y="1500"/>
                  <a:pt x="411" y="1500"/>
                </a:cubicBezTo>
                <a:cubicBezTo>
                  <a:pt x="395" y="1531"/>
                  <a:pt x="337" y="1632"/>
                  <a:pt x="281" y="1738"/>
                </a:cubicBezTo>
                <a:cubicBezTo>
                  <a:pt x="253" y="1791"/>
                  <a:pt x="225" y="1845"/>
                  <a:pt x="204" y="1894"/>
                </a:cubicBezTo>
                <a:cubicBezTo>
                  <a:pt x="182" y="1942"/>
                  <a:pt x="166" y="1984"/>
                  <a:pt x="162" y="2016"/>
                </a:cubicBezTo>
                <a:cubicBezTo>
                  <a:pt x="159" y="2036"/>
                  <a:pt x="158" y="2056"/>
                  <a:pt x="158" y="2075"/>
                </a:cubicBezTo>
                <a:cubicBezTo>
                  <a:pt x="158" y="2144"/>
                  <a:pt x="176" y="2201"/>
                  <a:pt x="204" y="2248"/>
                </a:cubicBezTo>
                <a:cubicBezTo>
                  <a:pt x="246" y="2318"/>
                  <a:pt x="311" y="2364"/>
                  <a:pt x="374" y="2392"/>
                </a:cubicBezTo>
                <a:cubicBezTo>
                  <a:pt x="437" y="2419"/>
                  <a:pt x="498" y="2430"/>
                  <a:pt x="537" y="2430"/>
                </a:cubicBezTo>
                <a:cubicBezTo>
                  <a:pt x="547" y="2430"/>
                  <a:pt x="557" y="2429"/>
                  <a:pt x="565" y="2427"/>
                </a:cubicBezTo>
                <a:cubicBezTo>
                  <a:pt x="590" y="2420"/>
                  <a:pt x="609" y="2402"/>
                  <a:pt x="626" y="2381"/>
                </a:cubicBezTo>
                <a:cubicBezTo>
                  <a:pt x="629" y="2377"/>
                  <a:pt x="632" y="2373"/>
                  <a:pt x="635" y="2368"/>
                </a:cubicBezTo>
                <a:cubicBezTo>
                  <a:pt x="658" y="2365"/>
                  <a:pt x="693" y="2359"/>
                  <a:pt x="726" y="2352"/>
                </a:cubicBezTo>
                <a:cubicBezTo>
                  <a:pt x="732" y="2351"/>
                  <a:pt x="738" y="2350"/>
                  <a:pt x="744" y="2348"/>
                </a:cubicBezTo>
                <a:cubicBezTo>
                  <a:pt x="712" y="2474"/>
                  <a:pt x="685" y="2651"/>
                  <a:pt x="667" y="2802"/>
                </a:cubicBezTo>
                <a:cubicBezTo>
                  <a:pt x="656" y="2885"/>
                  <a:pt x="648" y="2961"/>
                  <a:pt x="643" y="3016"/>
                </a:cubicBezTo>
                <a:cubicBezTo>
                  <a:pt x="640" y="3043"/>
                  <a:pt x="638" y="3066"/>
                  <a:pt x="636" y="3082"/>
                </a:cubicBezTo>
                <a:cubicBezTo>
                  <a:pt x="636" y="3092"/>
                  <a:pt x="635" y="3093"/>
                  <a:pt x="627" y="3096"/>
                </a:cubicBezTo>
                <a:cubicBezTo>
                  <a:pt x="538" y="3123"/>
                  <a:pt x="398" y="3186"/>
                  <a:pt x="237" y="3266"/>
                </a:cubicBezTo>
                <a:lnTo>
                  <a:pt x="224" y="3273"/>
                </a:lnTo>
                <a:lnTo>
                  <a:pt x="227" y="3288"/>
                </a:lnTo>
                <a:cubicBezTo>
                  <a:pt x="227" y="3292"/>
                  <a:pt x="228" y="3296"/>
                  <a:pt x="229" y="3300"/>
                </a:cubicBezTo>
                <a:cubicBezTo>
                  <a:pt x="106" y="3333"/>
                  <a:pt x="43" y="3363"/>
                  <a:pt x="9" y="3387"/>
                </a:cubicBezTo>
                <a:lnTo>
                  <a:pt x="1" y="3392"/>
                </a:lnTo>
                <a:lnTo>
                  <a:pt x="0" y="3401"/>
                </a:lnTo>
                <a:lnTo>
                  <a:pt x="0" y="3409"/>
                </a:lnTo>
                <a:cubicBezTo>
                  <a:pt x="0" y="3431"/>
                  <a:pt x="6" y="3464"/>
                  <a:pt x="15" y="3506"/>
                </a:cubicBezTo>
                <a:cubicBezTo>
                  <a:pt x="29" y="3568"/>
                  <a:pt x="52" y="3647"/>
                  <a:pt x="75" y="3714"/>
                </a:cubicBezTo>
                <a:cubicBezTo>
                  <a:pt x="87" y="3747"/>
                  <a:pt x="99" y="3778"/>
                  <a:pt x="111" y="3802"/>
                </a:cubicBezTo>
                <a:cubicBezTo>
                  <a:pt x="117" y="3814"/>
                  <a:pt x="122" y="3825"/>
                  <a:pt x="128" y="3834"/>
                </a:cubicBezTo>
                <a:cubicBezTo>
                  <a:pt x="135" y="3843"/>
                  <a:pt x="140" y="3851"/>
                  <a:pt x="149" y="3857"/>
                </a:cubicBezTo>
                <a:lnTo>
                  <a:pt x="157" y="3863"/>
                </a:lnTo>
                <a:lnTo>
                  <a:pt x="167" y="3859"/>
                </a:lnTo>
                <a:cubicBezTo>
                  <a:pt x="187" y="3852"/>
                  <a:pt x="203" y="3838"/>
                  <a:pt x="217" y="3820"/>
                </a:cubicBezTo>
                <a:cubicBezTo>
                  <a:pt x="243" y="3787"/>
                  <a:pt x="262" y="3742"/>
                  <a:pt x="273" y="3694"/>
                </a:cubicBezTo>
                <a:lnTo>
                  <a:pt x="275" y="3691"/>
                </a:lnTo>
                <a:lnTo>
                  <a:pt x="274" y="3690"/>
                </a:lnTo>
                <a:cubicBezTo>
                  <a:pt x="281" y="3661"/>
                  <a:pt x="284" y="3631"/>
                  <a:pt x="284" y="3602"/>
                </a:cubicBezTo>
                <a:cubicBezTo>
                  <a:pt x="284" y="3581"/>
                  <a:pt x="282" y="3560"/>
                  <a:pt x="277" y="3541"/>
                </a:cubicBezTo>
                <a:cubicBezTo>
                  <a:pt x="274" y="3531"/>
                  <a:pt x="274" y="3531"/>
                  <a:pt x="282" y="3525"/>
                </a:cubicBezTo>
                <a:cubicBezTo>
                  <a:pt x="290" y="3519"/>
                  <a:pt x="300" y="3513"/>
                  <a:pt x="310" y="3508"/>
                </a:cubicBezTo>
                <a:cubicBezTo>
                  <a:pt x="314" y="3513"/>
                  <a:pt x="318" y="3518"/>
                  <a:pt x="323" y="3521"/>
                </a:cubicBezTo>
                <a:cubicBezTo>
                  <a:pt x="328" y="3526"/>
                  <a:pt x="334" y="3531"/>
                  <a:pt x="345" y="3531"/>
                </a:cubicBezTo>
                <a:lnTo>
                  <a:pt x="348" y="3531"/>
                </a:lnTo>
                <a:lnTo>
                  <a:pt x="350" y="3531"/>
                </a:lnTo>
                <a:lnTo>
                  <a:pt x="352" y="3530"/>
                </a:lnTo>
                <a:cubicBezTo>
                  <a:pt x="412" y="3511"/>
                  <a:pt x="487" y="3489"/>
                  <a:pt x="553" y="3471"/>
                </a:cubicBezTo>
                <a:cubicBezTo>
                  <a:pt x="618" y="3454"/>
                  <a:pt x="676" y="3440"/>
                  <a:pt x="698" y="3438"/>
                </a:cubicBezTo>
                <a:cubicBezTo>
                  <a:pt x="714" y="3436"/>
                  <a:pt x="729" y="3430"/>
                  <a:pt x="746" y="3420"/>
                </a:cubicBezTo>
                <a:cubicBezTo>
                  <a:pt x="803" y="3387"/>
                  <a:pt x="880" y="3313"/>
                  <a:pt x="955" y="3233"/>
                </a:cubicBezTo>
                <a:cubicBezTo>
                  <a:pt x="1017" y="3166"/>
                  <a:pt x="1077" y="3096"/>
                  <a:pt x="1117" y="3041"/>
                </a:cubicBezTo>
                <a:cubicBezTo>
                  <a:pt x="1195" y="3068"/>
                  <a:pt x="1281" y="3101"/>
                  <a:pt x="1358" y="3134"/>
                </a:cubicBezTo>
                <a:cubicBezTo>
                  <a:pt x="1406" y="3155"/>
                  <a:pt x="1451" y="3175"/>
                  <a:pt x="1488" y="3194"/>
                </a:cubicBezTo>
                <a:cubicBezTo>
                  <a:pt x="1512" y="3206"/>
                  <a:pt x="1532" y="3218"/>
                  <a:pt x="1548" y="3228"/>
                </a:cubicBezTo>
                <a:cubicBezTo>
                  <a:pt x="1562" y="3236"/>
                  <a:pt x="1563" y="3240"/>
                  <a:pt x="1564" y="3252"/>
                </a:cubicBezTo>
                <a:cubicBezTo>
                  <a:pt x="1570" y="3389"/>
                  <a:pt x="1621" y="3526"/>
                  <a:pt x="1676" y="3644"/>
                </a:cubicBezTo>
                <a:lnTo>
                  <a:pt x="1682" y="3656"/>
                </a:lnTo>
                <a:lnTo>
                  <a:pt x="1695" y="3655"/>
                </a:lnTo>
                <a:cubicBezTo>
                  <a:pt x="1705" y="3655"/>
                  <a:pt x="1715" y="3653"/>
                  <a:pt x="1725" y="3651"/>
                </a:cubicBezTo>
                <a:cubicBezTo>
                  <a:pt x="1754" y="3711"/>
                  <a:pt x="1784" y="3767"/>
                  <a:pt x="1812" y="3811"/>
                </a:cubicBezTo>
                <a:cubicBezTo>
                  <a:pt x="1828" y="3836"/>
                  <a:pt x="1844" y="3858"/>
                  <a:pt x="1860" y="3875"/>
                </a:cubicBezTo>
                <a:cubicBezTo>
                  <a:pt x="1875" y="3892"/>
                  <a:pt x="1890" y="3905"/>
                  <a:pt x="1908" y="3911"/>
                </a:cubicBezTo>
                <a:lnTo>
                  <a:pt x="1910" y="3912"/>
                </a:lnTo>
                <a:lnTo>
                  <a:pt x="1912" y="3912"/>
                </a:lnTo>
                <a:lnTo>
                  <a:pt x="1916" y="3912"/>
                </a:lnTo>
                <a:cubicBezTo>
                  <a:pt x="1923" y="3912"/>
                  <a:pt x="1927" y="3911"/>
                  <a:pt x="1932" y="3909"/>
                </a:cubicBezTo>
                <a:cubicBezTo>
                  <a:pt x="1951" y="3904"/>
                  <a:pt x="1981" y="3890"/>
                  <a:pt x="2016" y="3871"/>
                </a:cubicBezTo>
                <a:cubicBezTo>
                  <a:pt x="2069" y="3844"/>
                  <a:pt x="2134" y="3806"/>
                  <a:pt x="2187" y="3771"/>
                </a:cubicBezTo>
                <a:cubicBezTo>
                  <a:pt x="2213" y="3753"/>
                  <a:pt x="2236" y="3736"/>
                  <a:pt x="2253" y="3721"/>
                </a:cubicBezTo>
                <a:cubicBezTo>
                  <a:pt x="2262" y="3714"/>
                  <a:pt x="2269" y="3707"/>
                  <a:pt x="2275" y="3700"/>
                </a:cubicBezTo>
                <a:cubicBezTo>
                  <a:pt x="2280" y="3693"/>
                  <a:pt x="2286" y="3686"/>
                  <a:pt x="2286" y="3674"/>
                </a:cubicBezTo>
                <a:lnTo>
                  <a:pt x="2286" y="3672"/>
                </a:lnTo>
                <a:cubicBezTo>
                  <a:pt x="2285" y="3656"/>
                  <a:pt x="2276" y="3645"/>
                  <a:pt x="2266" y="3637"/>
                </a:cubicBezTo>
                <a:cubicBezTo>
                  <a:pt x="2250" y="3625"/>
                  <a:pt x="2229" y="3617"/>
                  <a:pt x="2203" y="3611"/>
                </a:cubicBezTo>
                <a:cubicBezTo>
                  <a:pt x="2177" y="3605"/>
                  <a:pt x="2147" y="3601"/>
                  <a:pt x="2114" y="3601"/>
                </a:cubicBezTo>
                <a:cubicBezTo>
                  <a:pt x="2084" y="3601"/>
                  <a:pt x="2051" y="3604"/>
                  <a:pt x="2019" y="3611"/>
                </a:cubicBezTo>
                <a:cubicBezTo>
                  <a:pt x="2003" y="3616"/>
                  <a:pt x="2003" y="3616"/>
                  <a:pt x="1991" y="3607"/>
                </a:cubicBezTo>
                <a:cubicBezTo>
                  <a:pt x="1987" y="3604"/>
                  <a:pt x="1983" y="3600"/>
                  <a:pt x="1978" y="3595"/>
                </a:cubicBezTo>
                <a:cubicBezTo>
                  <a:pt x="1964" y="3581"/>
                  <a:pt x="1950" y="3561"/>
                  <a:pt x="1946" y="3535"/>
                </a:cubicBezTo>
                <a:lnTo>
                  <a:pt x="1943" y="3536"/>
                </a:lnTo>
                <a:cubicBezTo>
                  <a:pt x="1953" y="3527"/>
                  <a:pt x="1960" y="3519"/>
                  <a:pt x="1967" y="3511"/>
                </a:cubicBezTo>
                <a:cubicBezTo>
                  <a:pt x="1973" y="3503"/>
                  <a:pt x="1979" y="3495"/>
                  <a:pt x="1981" y="3485"/>
                </a:cubicBezTo>
                <a:lnTo>
                  <a:pt x="1982" y="3482"/>
                </a:lnTo>
                <a:lnTo>
                  <a:pt x="1982" y="3479"/>
                </a:lnTo>
                <a:cubicBezTo>
                  <a:pt x="1977" y="3403"/>
                  <a:pt x="1970" y="3312"/>
                  <a:pt x="1957" y="3227"/>
                </a:cubicBezTo>
                <a:cubicBezTo>
                  <a:pt x="1944" y="3142"/>
                  <a:pt x="1925" y="3062"/>
                  <a:pt x="1895" y="3008"/>
                </a:cubicBezTo>
                <a:cubicBezTo>
                  <a:pt x="1861" y="2949"/>
                  <a:pt x="1793" y="2857"/>
                  <a:pt x="1720" y="2770"/>
                </a:cubicBezTo>
                <a:cubicBezTo>
                  <a:pt x="1658" y="2697"/>
                  <a:pt x="1594" y="2628"/>
                  <a:pt x="1541" y="2586"/>
                </a:cubicBezTo>
                <a:cubicBezTo>
                  <a:pt x="1530" y="2578"/>
                  <a:pt x="1529" y="2576"/>
                  <a:pt x="1534" y="2566"/>
                </a:cubicBezTo>
                <a:cubicBezTo>
                  <a:pt x="1557" y="2522"/>
                  <a:pt x="1592" y="2449"/>
                  <a:pt x="1625" y="2369"/>
                </a:cubicBezTo>
                <a:cubicBezTo>
                  <a:pt x="1672" y="2253"/>
                  <a:pt x="1748" y="1933"/>
                  <a:pt x="1753" y="1805"/>
                </a:cubicBezTo>
                <a:cubicBezTo>
                  <a:pt x="1787" y="1879"/>
                  <a:pt x="1837" y="1960"/>
                  <a:pt x="1917" y="2031"/>
                </a:cubicBezTo>
                <a:lnTo>
                  <a:pt x="1926" y="2039"/>
                </a:lnTo>
                <a:lnTo>
                  <a:pt x="1937" y="2036"/>
                </a:lnTo>
                <a:cubicBezTo>
                  <a:pt x="2094" y="1988"/>
                  <a:pt x="2204" y="1877"/>
                  <a:pt x="2205" y="1876"/>
                </a:cubicBezTo>
                <a:lnTo>
                  <a:pt x="2206" y="1875"/>
                </a:lnTo>
                <a:lnTo>
                  <a:pt x="2207" y="1874"/>
                </a:lnTo>
                <a:cubicBezTo>
                  <a:pt x="2259" y="1803"/>
                  <a:pt x="2329" y="1774"/>
                  <a:pt x="2390" y="1765"/>
                </a:cubicBezTo>
                <a:lnTo>
                  <a:pt x="2398" y="1764"/>
                </a:lnTo>
                <a:cubicBezTo>
                  <a:pt x="2403" y="1764"/>
                  <a:pt x="2403" y="1763"/>
                  <a:pt x="2403" y="1766"/>
                </a:cubicBezTo>
                <a:cubicBezTo>
                  <a:pt x="2403" y="1770"/>
                  <a:pt x="2400" y="1780"/>
                  <a:pt x="2397" y="1788"/>
                </a:cubicBezTo>
                <a:cubicBezTo>
                  <a:pt x="2395" y="1791"/>
                  <a:pt x="2394" y="1795"/>
                  <a:pt x="2392" y="1797"/>
                </a:cubicBezTo>
                <a:lnTo>
                  <a:pt x="2391" y="1800"/>
                </a:lnTo>
                <a:lnTo>
                  <a:pt x="2391" y="1800"/>
                </a:lnTo>
                <a:lnTo>
                  <a:pt x="2384" y="1811"/>
                </a:lnTo>
                <a:lnTo>
                  <a:pt x="2391" y="1821"/>
                </a:lnTo>
                <a:cubicBezTo>
                  <a:pt x="2403" y="1841"/>
                  <a:pt x="2408" y="1861"/>
                  <a:pt x="2408" y="1880"/>
                </a:cubicBezTo>
                <a:cubicBezTo>
                  <a:pt x="2408" y="1913"/>
                  <a:pt x="2393" y="1945"/>
                  <a:pt x="2368" y="1972"/>
                </a:cubicBezTo>
                <a:cubicBezTo>
                  <a:pt x="2343" y="1999"/>
                  <a:pt x="2308" y="2021"/>
                  <a:pt x="2270" y="2031"/>
                </a:cubicBezTo>
                <a:lnTo>
                  <a:pt x="2262" y="2033"/>
                </a:lnTo>
                <a:lnTo>
                  <a:pt x="2258" y="2040"/>
                </a:lnTo>
                <a:cubicBezTo>
                  <a:pt x="2249" y="2055"/>
                  <a:pt x="2224" y="2078"/>
                  <a:pt x="2191" y="2101"/>
                </a:cubicBezTo>
                <a:cubicBezTo>
                  <a:pt x="2142" y="2135"/>
                  <a:pt x="2075" y="2171"/>
                  <a:pt x="2013" y="2198"/>
                </a:cubicBezTo>
                <a:cubicBezTo>
                  <a:pt x="1982" y="2212"/>
                  <a:pt x="1952" y="2223"/>
                  <a:pt x="1926" y="2231"/>
                </a:cubicBezTo>
                <a:cubicBezTo>
                  <a:pt x="1913" y="2235"/>
                  <a:pt x="1901" y="2239"/>
                  <a:pt x="1890" y="2241"/>
                </a:cubicBezTo>
                <a:cubicBezTo>
                  <a:pt x="1874" y="2244"/>
                  <a:pt x="1871" y="2245"/>
                  <a:pt x="1857" y="2235"/>
                </a:cubicBezTo>
                <a:cubicBezTo>
                  <a:pt x="1805" y="2201"/>
                  <a:pt x="1770" y="2168"/>
                  <a:pt x="1742" y="2135"/>
                </a:cubicBezTo>
                <a:lnTo>
                  <a:pt x="1711" y="2162"/>
                </a:lnTo>
                <a:cubicBezTo>
                  <a:pt x="1745" y="2201"/>
                  <a:pt x="1788" y="2242"/>
                  <a:pt x="1855" y="2281"/>
                </a:cubicBezTo>
                <a:lnTo>
                  <a:pt x="1860" y="2284"/>
                </a:lnTo>
                <a:lnTo>
                  <a:pt x="1865" y="2284"/>
                </a:lnTo>
                <a:lnTo>
                  <a:pt x="1867" y="2284"/>
                </a:lnTo>
                <a:cubicBezTo>
                  <a:pt x="1893" y="2284"/>
                  <a:pt x="1927" y="2275"/>
                  <a:pt x="1967" y="2260"/>
                </a:cubicBezTo>
                <a:cubicBezTo>
                  <a:pt x="2026" y="2239"/>
                  <a:pt x="2096" y="2206"/>
                  <a:pt x="2157" y="2170"/>
                </a:cubicBezTo>
                <a:cubicBezTo>
                  <a:pt x="2188" y="2152"/>
                  <a:pt x="2216" y="2134"/>
                  <a:pt x="2239" y="2116"/>
                </a:cubicBezTo>
                <a:cubicBezTo>
                  <a:pt x="2255" y="2103"/>
                  <a:pt x="2269" y="2091"/>
                  <a:pt x="2279" y="2079"/>
                </a:cubicBezTo>
                <a:cubicBezTo>
                  <a:pt x="2288" y="2068"/>
                  <a:pt x="2288" y="2068"/>
                  <a:pt x="2302" y="2063"/>
                </a:cubicBezTo>
                <a:cubicBezTo>
                  <a:pt x="2339" y="2049"/>
                  <a:pt x="2372" y="2027"/>
                  <a:pt x="2398" y="1999"/>
                </a:cubicBezTo>
                <a:cubicBezTo>
                  <a:pt x="2428" y="1967"/>
                  <a:pt x="2448" y="1925"/>
                  <a:pt x="2448" y="1880"/>
                </a:cubicBezTo>
                <a:cubicBezTo>
                  <a:pt x="2448" y="1859"/>
                  <a:pt x="2443" y="1836"/>
                  <a:pt x="2433" y="1815"/>
                </a:cubicBezTo>
                <a:cubicBezTo>
                  <a:pt x="2431" y="1812"/>
                  <a:pt x="2431" y="1811"/>
                  <a:pt x="2434" y="1804"/>
                </a:cubicBezTo>
                <a:cubicBezTo>
                  <a:pt x="2438" y="1793"/>
                  <a:pt x="2443" y="1781"/>
                  <a:pt x="2443" y="1766"/>
                </a:cubicBezTo>
                <a:cubicBezTo>
                  <a:pt x="2443" y="1757"/>
                  <a:pt x="2441" y="1745"/>
                  <a:pt x="2432" y="1736"/>
                </a:cubicBezTo>
                <a:cubicBezTo>
                  <a:pt x="2424" y="1727"/>
                  <a:pt x="2411" y="1723"/>
                  <a:pt x="2398" y="1724"/>
                </a:cubicBezTo>
                <a:cubicBezTo>
                  <a:pt x="2394" y="1724"/>
                  <a:pt x="2389" y="1724"/>
                  <a:pt x="2384" y="1725"/>
                </a:cubicBezTo>
                <a:cubicBezTo>
                  <a:pt x="2323" y="1734"/>
                  <a:pt x="2253" y="1761"/>
                  <a:pt x="2197" y="1822"/>
                </a:cubicBezTo>
                <a:cubicBezTo>
                  <a:pt x="2163" y="1858"/>
                  <a:pt x="2169" y="1855"/>
                  <a:pt x="2145" y="1875"/>
                </a:cubicBezTo>
                <a:cubicBezTo>
                  <a:pt x="2107" y="1907"/>
                  <a:pt x="2036" y="1958"/>
                  <a:pt x="1950" y="1989"/>
                </a:cubicBezTo>
                <a:cubicBezTo>
                  <a:pt x="1937" y="1994"/>
                  <a:pt x="1937" y="1995"/>
                  <a:pt x="1928" y="1985"/>
                </a:cubicBezTo>
                <a:cubicBezTo>
                  <a:pt x="1831" y="1893"/>
                  <a:pt x="1785" y="1783"/>
                  <a:pt x="1753" y="1699"/>
                </a:cubicBezTo>
                <a:lnTo>
                  <a:pt x="1751" y="1700"/>
                </a:lnTo>
                <a:cubicBezTo>
                  <a:pt x="1747" y="1638"/>
                  <a:pt x="1735" y="1580"/>
                  <a:pt x="1715" y="1528"/>
                </a:cubicBezTo>
                <a:cubicBezTo>
                  <a:pt x="1687" y="1457"/>
                  <a:pt x="1648" y="1404"/>
                  <a:pt x="1599" y="1368"/>
                </a:cubicBezTo>
                <a:cubicBezTo>
                  <a:pt x="1584" y="1358"/>
                  <a:pt x="1569" y="1349"/>
                  <a:pt x="1553" y="1342"/>
                </a:cubicBezTo>
                <a:cubicBezTo>
                  <a:pt x="1595" y="1269"/>
                  <a:pt x="1635" y="1233"/>
                  <a:pt x="1678" y="1209"/>
                </a:cubicBezTo>
                <a:cubicBezTo>
                  <a:pt x="1726" y="1183"/>
                  <a:pt x="1782" y="1173"/>
                  <a:pt x="1851" y="1156"/>
                </a:cubicBezTo>
                <a:cubicBezTo>
                  <a:pt x="1892" y="1145"/>
                  <a:pt x="1925" y="1117"/>
                  <a:pt x="1952" y="1083"/>
                </a:cubicBezTo>
                <a:cubicBezTo>
                  <a:pt x="1992" y="1031"/>
                  <a:pt x="2021" y="965"/>
                  <a:pt x="2040" y="910"/>
                </a:cubicBezTo>
                <a:cubicBezTo>
                  <a:pt x="2050" y="883"/>
                  <a:pt x="2057" y="858"/>
                  <a:pt x="2061" y="841"/>
                </a:cubicBezTo>
                <a:cubicBezTo>
                  <a:pt x="2064" y="828"/>
                  <a:pt x="2064" y="823"/>
                  <a:pt x="2075" y="817"/>
                </a:cubicBezTo>
                <a:cubicBezTo>
                  <a:pt x="2081" y="813"/>
                  <a:pt x="2089" y="808"/>
                  <a:pt x="2097" y="802"/>
                </a:cubicBezTo>
                <a:cubicBezTo>
                  <a:pt x="2107" y="795"/>
                  <a:pt x="2117" y="785"/>
                  <a:pt x="2125" y="774"/>
                </a:cubicBezTo>
                <a:cubicBezTo>
                  <a:pt x="2133" y="763"/>
                  <a:pt x="2140" y="749"/>
                  <a:pt x="2141" y="733"/>
                </a:cubicBezTo>
                <a:lnTo>
                  <a:pt x="2141" y="733"/>
                </a:lnTo>
                <a:lnTo>
                  <a:pt x="2141" y="732"/>
                </a:lnTo>
                <a:cubicBezTo>
                  <a:pt x="2141" y="715"/>
                  <a:pt x="2132" y="701"/>
                  <a:pt x="2123" y="689"/>
                </a:cubicBezTo>
                <a:cubicBezTo>
                  <a:pt x="2109" y="672"/>
                  <a:pt x="2090" y="658"/>
                  <a:pt x="2074" y="647"/>
                </a:cubicBezTo>
                <a:cubicBezTo>
                  <a:pt x="2070" y="645"/>
                  <a:pt x="2067" y="643"/>
                  <a:pt x="2063" y="641"/>
                </a:cubicBezTo>
                <a:cubicBezTo>
                  <a:pt x="2055" y="637"/>
                  <a:pt x="2057" y="639"/>
                  <a:pt x="2057" y="623"/>
                </a:cubicBezTo>
                <a:cubicBezTo>
                  <a:pt x="2058" y="612"/>
                  <a:pt x="2058" y="598"/>
                  <a:pt x="2058" y="581"/>
                </a:cubicBezTo>
                <a:cubicBezTo>
                  <a:pt x="2058" y="528"/>
                  <a:pt x="2054" y="453"/>
                  <a:pt x="2037" y="387"/>
                </a:cubicBezTo>
                <a:cubicBezTo>
                  <a:pt x="2076" y="361"/>
                  <a:pt x="2112" y="336"/>
                  <a:pt x="2143" y="315"/>
                </a:cubicBezTo>
                <a:cubicBezTo>
                  <a:pt x="2196" y="280"/>
                  <a:pt x="2233" y="255"/>
                  <a:pt x="2246" y="245"/>
                </a:cubicBezTo>
                <a:lnTo>
                  <a:pt x="2271" y="227"/>
                </a:lnTo>
                <a:lnTo>
                  <a:pt x="2244" y="212"/>
                </a:lnTo>
                <a:cubicBezTo>
                  <a:pt x="2191" y="180"/>
                  <a:pt x="2122" y="158"/>
                  <a:pt x="2055" y="143"/>
                </a:cubicBezTo>
                <a:cubicBezTo>
                  <a:pt x="2012" y="133"/>
                  <a:pt x="1970" y="126"/>
                  <a:pt x="1934" y="121"/>
                </a:cubicBezTo>
                <a:cubicBezTo>
                  <a:pt x="1929" y="120"/>
                  <a:pt x="1928" y="121"/>
                  <a:pt x="1933" y="117"/>
                </a:cubicBezTo>
                <a:cubicBezTo>
                  <a:pt x="1978" y="84"/>
                  <a:pt x="2025" y="47"/>
                  <a:pt x="2025" y="47"/>
                </a:cubicBezTo>
                <a:lnTo>
                  <a:pt x="2062" y="19"/>
                </a:lnTo>
                <a:lnTo>
                  <a:pt x="2016" y="11"/>
                </a:lnTo>
                <a:cubicBezTo>
                  <a:pt x="1979" y="5"/>
                  <a:pt x="1924" y="0"/>
                  <a:pt x="1860" y="0"/>
                </a:cubicBezTo>
                <a:cubicBezTo>
                  <a:pt x="1743" y="0"/>
                  <a:pt x="1591" y="16"/>
                  <a:pt x="1448" y="74"/>
                </a:cubicBezTo>
                <a:cubicBezTo>
                  <a:pt x="1311" y="129"/>
                  <a:pt x="1180" y="223"/>
                  <a:pt x="1099" y="377"/>
                </a:cubicBezTo>
                <a:cubicBezTo>
                  <a:pt x="1089" y="373"/>
                  <a:pt x="1070" y="366"/>
                  <a:pt x="1046" y="359"/>
                </a:cubicBezTo>
                <a:cubicBezTo>
                  <a:pt x="1012" y="348"/>
                  <a:pt x="969" y="337"/>
                  <a:pt x="931" y="336"/>
                </a:cubicBezTo>
                <a:cubicBezTo>
                  <a:pt x="924" y="336"/>
                  <a:pt x="916" y="337"/>
                  <a:pt x="910" y="338"/>
                </a:cubicBezTo>
                <a:lnTo>
                  <a:pt x="915" y="378"/>
                </a:lnTo>
                <a:close/>
                <a:moveTo>
                  <a:pt x="1764" y="3640"/>
                </a:moveTo>
                <a:cubicBezTo>
                  <a:pt x="1800" y="3628"/>
                  <a:pt x="1837" y="3609"/>
                  <a:pt x="1870" y="3589"/>
                </a:cubicBezTo>
                <a:cubicBezTo>
                  <a:pt x="1884" y="3580"/>
                  <a:pt x="1898" y="3571"/>
                  <a:pt x="1911" y="3562"/>
                </a:cubicBezTo>
                <a:cubicBezTo>
                  <a:pt x="1920" y="3591"/>
                  <a:pt x="1938" y="3612"/>
                  <a:pt x="1953" y="3627"/>
                </a:cubicBezTo>
                <a:cubicBezTo>
                  <a:pt x="1972" y="3646"/>
                  <a:pt x="1990" y="3655"/>
                  <a:pt x="1991" y="3655"/>
                </a:cubicBezTo>
                <a:lnTo>
                  <a:pt x="1998" y="3659"/>
                </a:lnTo>
                <a:lnTo>
                  <a:pt x="2006" y="3657"/>
                </a:lnTo>
                <a:cubicBezTo>
                  <a:pt x="2027" y="3650"/>
                  <a:pt x="2050" y="3646"/>
                  <a:pt x="2072" y="3644"/>
                </a:cubicBezTo>
                <a:cubicBezTo>
                  <a:pt x="2066" y="3652"/>
                  <a:pt x="2058" y="3662"/>
                  <a:pt x="2048" y="3672"/>
                </a:cubicBezTo>
                <a:cubicBezTo>
                  <a:pt x="2024" y="3697"/>
                  <a:pt x="1988" y="3725"/>
                  <a:pt x="1949" y="3747"/>
                </a:cubicBezTo>
                <a:cubicBezTo>
                  <a:pt x="1915" y="3766"/>
                  <a:pt x="1878" y="3781"/>
                  <a:pt x="1845" y="3787"/>
                </a:cubicBezTo>
                <a:cubicBezTo>
                  <a:pt x="1819" y="3746"/>
                  <a:pt x="1792" y="3695"/>
                  <a:pt x="1764" y="3640"/>
                </a:cubicBezTo>
                <a:close/>
                <a:moveTo>
                  <a:pt x="2119" y="3642"/>
                </a:moveTo>
                <a:cubicBezTo>
                  <a:pt x="2156" y="3642"/>
                  <a:pt x="2190" y="3648"/>
                  <a:pt x="2214" y="3656"/>
                </a:cubicBezTo>
                <a:cubicBezTo>
                  <a:pt x="2226" y="3660"/>
                  <a:pt x="2236" y="3665"/>
                  <a:pt x="2241" y="3669"/>
                </a:cubicBezTo>
                <a:cubicBezTo>
                  <a:pt x="2247" y="3673"/>
                  <a:pt x="2245" y="3673"/>
                  <a:pt x="2241" y="3677"/>
                </a:cubicBezTo>
                <a:cubicBezTo>
                  <a:pt x="2238" y="3681"/>
                  <a:pt x="2233" y="3686"/>
                  <a:pt x="2226" y="3691"/>
                </a:cubicBezTo>
                <a:cubicBezTo>
                  <a:pt x="2190" y="3722"/>
                  <a:pt x="2117" y="3769"/>
                  <a:pt x="2051" y="3806"/>
                </a:cubicBezTo>
                <a:cubicBezTo>
                  <a:pt x="2017" y="3825"/>
                  <a:pt x="1985" y="3842"/>
                  <a:pt x="1960" y="3854"/>
                </a:cubicBezTo>
                <a:cubicBezTo>
                  <a:pt x="1948" y="3860"/>
                  <a:pt x="1937" y="3865"/>
                  <a:pt x="1929" y="3868"/>
                </a:cubicBezTo>
                <a:cubicBezTo>
                  <a:pt x="1916" y="3873"/>
                  <a:pt x="1918" y="3874"/>
                  <a:pt x="1907" y="3864"/>
                </a:cubicBezTo>
                <a:cubicBezTo>
                  <a:pt x="1901" y="3860"/>
                  <a:pt x="1896" y="3854"/>
                  <a:pt x="1889" y="3848"/>
                </a:cubicBezTo>
                <a:cubicBezTo>
                  <a:pt x="1883" y="3841"/>
                  <a:pt x="1876" y="3832"/>
                  <a:pt x="1869" y="3823"/>
                </a:cubicBezTo>
                <a:cubicBezTo>
                  <a:pt x="1918" y="3811"/>
                  <a:pt x="1968" y="3786"/>
                  <a:pt x="2010" y="3757"/>
                </a:cubicBezTo>
                <a:cubicBezTo>
                  <a:pt x="2036" y="3739"/>
                  <a:pt x="2059" y="3719"/>
                  <a:pt x="2077" y="3700"/>
                </a:cubicBezTo>
                <a:cubicBezTo>
                  <a:pt x="2096" y="3681"/>
                  <a:pt x="2110" y="3663"/>
                  <a:pt x="2117" y="3645"/>
                </a:cubicBezTo>
                <a:cubicBezTo>
                  <a:pt x="2119" y="3641"/>
                  <a:pt x="2113" y="3642"/>
                  <a:pt x="2119" y="3642"/>
                </a:cubicBezTo>
                <a:close/>
                <a:moveTo>
                  <a:pt x="79" y="3394"/>
                </a:moveTo>
                <a:cubicBezTo>
                  <a:pt x="97" y="3463"/>
                  <a:pt x="120" y="3528"/>
                  <a:pt x="147" y="3584"/>
                </a:cubicBezTo>
                <a:cubicBezTo>
                  <a:pt x="171" y="3633"/>
                  <a:pt x="198" y="3674"/>
                  <a:pt x="229" y="3704"/>
                </a:cubicBezTo>
                <a:cubicBezTo>
                  <a:pt x="225" y="3717"/>
                  <a:pt x="221" y="3730"/>
                  <a:pt x="216" y="3741"/>
                </a:cubicBezTo>
                <a:cubicBezTo>
                  <a:pt x="207" y="3762"/>
                  <a:pt x="197" y="3781"/>
                  <a:pt x="186" y="3795"/>
                </a:cubicBezTo>
                <a:cubicBezTo>
                  <a:pt x="183" y="3798"/>
                  <a:pt x="181" y="3800"/>
                  <a:pt x="179" y="3803"/>
                </a:cubicBezTo>
                <a:cubicBezTo>
                  <a:pt x="164" y="3819"/>
                  <a:pt x="164" y="3819"/>
                  <a:pt x="157" y="3804"/>
                </a:cubicBezTo>
                <a:cubicBezTo>
                  <a:pt x="134" y="3765"/>
                  <a:pt x="104" y="3679"/>
                  <a:pt x="81" y="3597"/>
                </a:cubicBezTo>
                <a:cubicBezTo>
                  <a:pt x="69" y="3556"/>
                  <a:pt x="59" y="3516"/>
                  <a:pt x="52" y="3482"/>
                </a:cubicBezTo>
                <a:cubicBezTo>
                  <a:pt x="47" y="3461"/>
                  <a:pt x="44" y="3442"/>
                  <a:pt x="42" y="3428"/>
                </a:cubicBezTo>
                <a:cubicBezTo>
                  <a:pt x="40" y="3415"/>
                  <a:pt x="39" y="3414"/>
                  <a:pt x="52" y="3408"/>
                </a:cubicBezTo>
                <a:cubicBezTo>
                  <a:pt x="59" y="3404"/>
                  <a:pt x="68" y="3399"/>
                  <a:pt x="79" y="3394"/>
                </a:cubicBezTo>
                <a:close/>
                <a:moveTo>
                  <a:pt x="239" y="3656"/>
                </a:moveTo>
                <a:cubicBezTo>
                  <a:pt x="220" y="3633"/>
                  <a:pt x="201" y="3602"/>
                  <a:pt x="184" y="3566"/>
                </a:cubicBezTo>
                <a:cubicBezTo>
                  <a:pt x="157" y="3512"/>
                  <a:pt x="135" y="3447"/>
                  <a:pt x="117" y="3378"/>
                </a:cubicBezTo>
                <a:cubicBezTo>
                  <a:pt x="148" y="3366"/>
                  <a:pt x="187" y="3353"/>
                  <a:pt x="238" y="3339"/>
                </a:cubicBezTo>
                <a:cubicBezTo>
                  <a:pt x="249" y="3382"/>
                  <a:pt x="264" y="3421"/>
                  <a:pt x="278" y="3452"/>
                </a:cubicBezTo>
                <a:cubicBezTo>
                  <a:pt x="282" y="3460"/>
                  <a:pt x="285" y="3467"/>
                  <a:pt x="289" y="3473"/>
                </a:cubicBezTo>
                <a:cubicBezTo>
                  <a:pt x="258" y="3489"/>
                  <a:pt x="237" y="3509"/>
                  <a:pt x="236" y="3510"/>
                </a:cubicBezTo>
                <a:lnTo>
                  <a:pt x="226" y="3520"/>
                </a:lnTo>
                <a:lnTo>
                  <a:pt x="232" y="3533"/>
                </a:lnTo>
                <a:cubicBezTo>
                  <a:pt x="240" y="3550"/>
                  <a:pt x="244" y="3575"/>
                  <a:pt x="244" y="3602"/>
                </a:cubicBezTo>
                <a:cubicBezTo>
                  <a:pt x="244" y="3620"/>
                  <a:pt x="242" y="3638"/>
                  <a:pt x="239" y="3656"/>
                </a:cubicBezTo>
                <a:close/>
                <a:moveTo>
                  <a:pt x="1314" y="2084"/>
                </a:moveTo>
                <a:lnTo>
                  <a:pt x="1195" y="2160"/>
                </a:lnTo>
                <a:lnTo>
                  <a:pt x="1197" y="2164"/>
                </a:lnTo>
                <a:cubicBezTo>
                  <a:pt x="1193" y="2162"/>
                  <a:pt x="1188" y="2161"/>
                  <a:pt x="1184" y="2159"/>
                </a:cubicBezTo>
                <a:cubicBezTo>
                  <a:pt x="1121" y="2135"/>
                  <a:pt x="1081" y="2102"/>
                  <a:pt x="1051" y="2064"/>
                </a:cubicBezTo>
                <a:cubicBezTo>
                  <a:pt x="1024" y="2032"/>
                  <a:pt x="1005" y="1996"/>
                  <a:pt x="986" y="1959"/>
                </a:cubicBezTo>
                <a:cubicBezTo>
                  <a:pt x="983" y="1954"/>
                  <a:pt x="983" y="1952"/>
                  <a:pt x="985" y="1947"/>
                </a:cubicBezTo>
                <a:cubicBezTo>
                  <a:pt x="1025" y="1890"/>
                  <a:pt x="1114" y="1805"/>
                  <a:pt x="1240" y="1717"/>
                </a:cubicBezTo>
                <a:lnTo>
                  <a:pt x="1217" y="1684"/>
                </a:lnTo>
                <a:lnTo>
                  <a:pt x="1217" y="1684"/>
                </a:lnTo>
                <a:cubicBezTo>
                  <a:pt x="1077" y="1781"/>
                  <a:pt x="982" y="1874"/>
                  <a:pt x="942" y="1941"/>
                </a:cubicBezTo>
                <a:lnTo>
                  <a:pt x="936" y="1950"/>
                </a:lnTo>
                <a:lnTo>
                  <a:pt x="941" y="1960"/>
                </a:lnTo>
                <a:cubicBezTo>
                  <a:pt x="963" y="2002"/>
                  <a:pt x="985" y="2048"/>
                  <a:pt x="1019" y="2090"/>
                </a:cubicBezTo>
                <a:cubicBezTo>
                  <a:pt x="1053" y="2132"/>
                  <a:pt x="1100" y="2170"/>
                  <a:pt x="1169" y="2197"/>
                </a:cubicBezTo>
                <a:cubicBezTo>
                  <a:pt x="1201" y="2209"/>
                  <a:pt x="1257" y="2229"/>
                  <a:pt x="1326" y="2246"/>
                </a:cubicBezTo>
                <a:cubicBezTo>
                  <a:pt x="1343" y="2250"/>
                  <a:pt x="1344" y="2252"/>
                  <a:pt x="1344" y="2267"/>
                </a:cubicBezTo>
                <a:cubicBezTo>
                  <a:pt x="1344" y="2300"/>
                  <a:pt x="1327" y="2325"/>
                  <a:pt x="1298" y="2345"/>
                </a:cubicBezTo>
                <a:cubicBezTo>
                  <a:pt x="1270" y="2364"/>
                  <a:pt x="1231" y="2374"/>
                  <a:pt x="1193" y="2374"/>
                </a:cubicBezTo>
                <a:cubicBezTo>
                  <a:pt x="1166" y="2374"/>
                  <a:pt x="1141" y="2369"/>
                  <a:pt x="1120" y="2359"/>
                </a:cubicBezTo>
                <a:lnTo>
                  <a:pt x="1120" y="2359"/>
                </a:lnTo>
                <a:cubicBezTo>
                  <a:pt x="1092" y="2346"/>
                  <a:pt x="1066" y="2332"/>
                  <a:pt x="1042" y="2317"/>
                </a:cubicBezTo>
                <a:cubicBezTo>
                  <a:pt x="1033" y="2312"/>
                  <a:pt x="1025" y="2306"/>
                  <a:pt x="1017" y="2301"/>
                </a:cubicBezTo>
                <a:lnTo>
                  <a:pt x="1017" y="2293"/>
                </a:lnTo>
                <a:lnTo>
                  <a:pt x="1010" y="2293"/>
                </a:lnTo>
                <a:lnTo>
                  <a:pt x="1006" y="2293"/>
                </a:lnTo>
                <a:cubicBezTo>
                  <a:pt x="999" y="2288"/>
                  <a:pt x="992" y="2284"/>
                  <a:pt x="986" y="2279"/>
                </a:cubicBezTo>
                <a:cubicBezTo>
                  <a:pt x="892" y="2208"/>
                  <a:pt x="824" y="2129"/>
                  <a:pt x="783" y="2051"/>
                </a:cubicBezTo>
                <a:cubicBezTo>
                  <a:pt x="816" y="1976"/>
                  <a:pt x="856" y="1886"/>
                  <a:pt x="892" y="1806"/>
                </a:cubicBezTo>
                <a:cubicBezTo>
                  <a:pt x="917" y="1752"/>
                  <a:pt x="939" y="1702"/>
                  <a:pt x="956" y="1663"/>
                </a:cubicBezTo>
                <a:cubicBezTo>
                  <a:pt x="973" y="1625"/>
                  <a:pt x="986" y="1598"/>
                  <a:pt x="989" y="1591"/>
                </a:cubicBezTo>
                <a:cubicBezTo>
                  <a:pt x="991" y="1587"/>
                  <a:pt x="994" y="1581"/>
                  <a:pt x="997" y="1574"/>
                </a:cubicBezTo>
                <a:cubicBezTo>
                  <a:pt x="1024" y="1550"/>
                  <a:pt x="1052" y="1529"/>
                  <a:pt x="1081" y="1513"/>
                </a:cubicBezTo>
                <a:lnTo>
                  <a:pt x="1078" y="1508"/>
                </a:lnTo>
                <a:cubicBezTo>
                  <a:pt x="1137" y="1462"/>
                  <a:pt x="1196" y="1425"/>
                  <a:pt x="1253" y="1400"/>
                </a:cubicBezTo>
                <a:cubicBezTo>
                  <a:pt x="1290" y="1419"/>
                  <a:pt x="1324" y="1442"/>
                  <a:pt x="1355" y="1468"/>
                </a:cubicBezTo>
                <a:cubicBezTo>
                  <a:pt x="1434" y="1537"/>
                  <a:pt x="1486" y="1629"/>
                  <a:pt x="1486" y="1747"/>
                </a:cubicBezTo>
                <a:cubicBezTo>
                  <a:pt x="1486" y="1867"/>
                  <a:pt x="1432" y="2016"/>
                  <a:pt x="1288" y="2194"/>
                </a:cubicBezTo>
                <a:cubicBezTo>
                  <a:pt x="1271" y="2189"/>
                  <a:pt x="1255" y="2184"/>
                  <a:pt x="1241" y="2179"/>
                </a:cubicBezTo>
                <a:lnTo>
                  <a:pt x="1335" y="2118"/>
                </a:lnTo>
                <a:lnTo>
                  <a:pt x="1314" y="2084"/>
                </a:lnTo>
                <a:close/>
                <a:moveTo>
                  <a:pt x="760" y="2003"/>
                </a:moveTo>
                <a:cubicBezTo>
                  <a:pt x="750" y="1976"/>
                  <a:pt x="744" y="1949"/>
                  <a:pt x="738" y="1925"/>
                </a:cubicBezTo>
                <a:cubicBezTo>
                  <a:pt x="737" y="1918"/>
                  <a:pt x="737" y="1921"/>
                  <a:pt x="738" y="1917"/>
                </a:cubicBezTo>
                <a:cubicBezTo>
                  <a:pt x="754" y="1877"/>
                  <a:pt x="801" y="1803"/>
                  <a:pt x="859" y="1726"/>
                </a:cubicBezTo>
                <a:cubicBezTo>
                  <a:pt x="876" y="1703"/>
                  <a:pt x="895" y="1680"/>
                  <a:pt x="914" y="1658"/>
                </a:cubicBezTo>
                <a:lnTo>
                  <a:pt x="900" y="1689"/>
                </a:lnTo>
                <a:cubicBezTo>
                  <a:pt x="861" y="1777"/>
                  <a:pt x="806" y="1900"/>
                  <a:pt x="760" y="2003"/>
                </a:cubicBezTo>
                <a:close/>
                <a:moveTo>
                  <a:pt x="1041" y="1490"/>
                </a:moveTo>
                <a:cubicBezTo>
                  <a:pt x="1037" y="1492"/>
                  <a:pt x="1033" y="1495"/>
                  <a:pt x="1029" y="1498"/>
                </a:cubicBezTo>
                <a:cubicBezTo>
                  <a:pt x="1032" y="1490"/>
                  <a:pt x="1035" y="1482"/>
                  <a:pt x="1039" y="1473"/>
                </a:cubicBezTo>
                <a:cubicBezTo>
                  <a:pt x="1048" y="1448"/>
                  <a:pt x="1057" y="1421"/>
                  <a:pt x="1063" y="1397"/>
                </a:cubicBezTo>
                <a:cubicBezTo>
                  <a:pt x="1069" y="1375"/>
                  <a:pt x="1073" y="1355"/>
                  <a:pt x="1074" y="1338"/>
                </a:cubicBezTo>
                <a:cubicBezTo>
                  <a:pt x="1119" y="1346"/>
                  <a:pt x="1163" y="1360"/>
                  <a:pt x="1206" y="1378"/>
                </a:cubicBezTo>
                <a:cubicBezTo>
                  <a:pt x="1151" y="1405"/>
                  <a:pt x="1095" y="1442"/>
                  <a:pt x="1040" y="1487"/>
                </a:cubicBezTo>
                <a:lnTo>
                  <a:pt x="1041" y="1490"/>
                </a:lnTo>
                <a:close/>
                <a:moveTo>
                  <a:pt x="960" y="1553"/>
                </a:moveTo>
                <a:cubicBezTo>
                  <a:pt x="910" y="1598"/>
                  <a:pt x="865" y="1651"/>
                  <a:pt x="826" y="1702"/>
                </a:cubicBezTo>
                <a:cubicBezTo>
                  <a:pt x="763" y="1786"/>
                  <a:pt x="716" y="1867"/>
                  <a:pt x="698" y="1908"/>
                </a:cubicBezTo>
                <a:lnTo>
                  <a:pt x="696" y="1914"/>
                </a:lnTo>
                <a:lnTo>
                  <a:pt x="696" y="1919"/>
                </a:lnTo>
                <a:cubicBezTo>
                  <a:pt x="702" y="1961"/>
                  <a:pt x="716" y="2006"/>
                  <a:pt x="738" y="2052"/>
                </a:cubicBezTo>
                <a:cubicBezTo>
                  <a:pt x="713" y="2111"/>
                  <a:pt x="660" y="2242"/>
                  <a:pt x="629" y="2302"/>
                </a:cubicBezTo>
                <a:lnTo>
                  <a:pt x="629" y="2299"/>
                </a:lnTo>
                <a:lnTo>
                  <a:pt x="627" y="2299"/>
                </a:lnTo>
                <a:cubicBezTo>
                  <a:pt x="616" y="2295"/>
                  <a:pt x="561" y="2278"/>
                  <a:pt x="511" y="2247"/>
                </a:cubicBezTo>
                <a:cubicBezTo>
                  <a:pt x="486" y="2232"/>
                  <a:pt x="462" y="2213"/>
                  <a:pt x="445" y="2192"/>
                </a:cubicBezTo>
                <a:cubicBezTo>
                  <a:pt x="429" y="2170"/>
                  <a:pt x="418" y="2147"/>
                  <a:pt x="418" y="2121"/>
                </a:cubicBezTo>
                <a:lnTo>
                  <a:pt x="419" y="2112"/>
                </a:lnTo>
                <a:cubicBezTo>
                  <a:pt x="423" y="2064"/>
                  <a:pt x="442" y="2003"/>
                  <a:pt x="471" y="1939"/>
                </a:cubicBezTo>
                <a:cubicBezTo>
                  <a:pt x="514" y="1843"/>
                  <a:pt x="576" y="1739"/>
                  <a:pt x="632" y="1653"/>
                </a:cubicBezTo>
                <a:cubicBezTo>
                  <a:pt x="687" y="1570"/>
                  <a:pt x="735" y="1503"/>
                  <a:pt x="754" y="1474"/>
                </a:cubicBezTo>
                <a:cubicBezTo>
                  <a:pt x="783" y="1485"/>
                  <a:pt x="814" y="1496"/>
                  <a:pt x="843" y="1507"/>
                </a:cubicBezTo>
                <a:cubicBezTo>
                  <a:pt x="893" y="1527"/>
                  <a:pt x="937" y="1544"/>
                  <a:pt x="960" y="1553"/>
                </a:cubicBezTo>
                <a:close/>
                <a:moveTo>
                  <a:pt x="763" y="2097"/>
                </a:moveTo>
                <a:cubicBezTo>
                  <a:pt x="803" y="2164"/>
                  <a:pt x="860" y="2231"/>
                  <a:pt x="935" y="2291"/>
                </a:cubicBezTo>
                <a:cubicBezTo>
                  <a:pt x="900" y="2289"/>
                  <a:pt x="861" y="2286"/>
                  <a:pt x="820" y="2280"/>
                </a:cubicBezTo>
                <a:cubicBezTo>
                  <a:pt x="818" y="2270"/>
                  <a:pt x="815" y="2260"/>
                  <a:pt x="811" y="2248"/>
                </a:cubicBezTo>
                <a:cubicBezTo>
                  <a:pt x="801" y="2221"/>
                  <a:pt x="788" y="2190"/>
                  <a:pt x="775" y="2164"/>
                </a:cubicBezTo>
                <a:cubicBezTo>
                  <a:pt x="769" y="2152"/>
                  <a:pt x="763" y="2141"/>
                  <a:pt x="758" y="2132"/>
                </a:cubicBezTo>
                <a:cubicBezTo>
                  <a:pt x="755" y="2129"/>
                  <a:pt x="753" y="2126"/>
                  <a:pt x="751" y="2123"/>
                </a:cubicBezTo>
                <a:lnTo>
                  <a:pt x="763" y="2097"/>
                </a:lnTo>
                <a:close/>
                <a:moveTo>
                  <a:pt x="993" y="2334"/>
                </a:moveTo>
                <a:cubicBezTo>
                  <a:pt x="1027" y="2356"/>
                  <a:pt x="1063" y="2377"/>
                  <a:pt x="1102" y="2396"/>
                </a:cubicBezTo>
                <a:lnTo>
                  <a:pt x="1102" y="2396"/>
                </a:lnTo>
                <a:lnTo>
                  <a:pt x="1103" y="2396"/>
                </a:lnTo>
                <a:cubicBezTo>
                  <a:pt x="1130" y="2409"/>
                  <a:pt x="1161" y="2415"/>
                  <a:pt x="1193" y="2415"/>
                </a:cubicBezTo>
                <a:cubicBezTo>
                  <a:pt x="1238" y="2415"/>
                  <a:pt x="1285" y="2403"/>
                  <a:pt x="1321" y="2378"/>
                </a:cubicBezTo>
                <a:cubicBezTo>
                  <a:pt x="1357" y="2354"/>
                  <a:pt x="1384" y="2315"/>
                  <a:pt x="1384" y="2267"/>
                </a:cubicBezTo>
                <a:cubicBezTo>
                  <a:pt x="1384" y="2254"/>
                  <a:pt x="1383" y="2241"/>
                  <a:pt x="1379" y="2228"/>
                </a:cubicBezTo>
                <a:lnTo>
                  <a:pt x="1376" y="2216"/>
                </a:lnTo>
                <a:lnTo>
                  <a:pt x="1364" y="2213"/>
                </a:lnTo>
                <a:cubicBezTo>
                  <a:pt x="1353" y="2211"/>
                  <a:pt x="1341" y="2208"/>
                  <a:pt x="1331" y="2205"/>
                </a:cubicBezTo>
                <a:cubicBezTo>
                  <a:pt x="1470" y="2029"/>
                  <a:pt x="1527" y="1876"/>
                  <a:pt x="1527" y="1747"/>
                </a:cubicBezTo>
                <a:cubicBezTo>
                  <a:pt x="1527" y="1616"/>
                  <a:pt x="1468" y="1512"/>
                  <a:pt x="1381" y="1437"/>
                </a:cubicBezTo>
                <a:cubicBezTo>
                  <a:pt x="1357" y="1416"/>
                  <a:pt x="1330" y="1397"/>
                  <a:pt x="1302" y="1381"/>
                </a:cubicBezTo>
                <a:cubicBezTo>
                  <a:pt x="1347" y="1365"/>
                  <a:pt x="1391" y="1357"/>
                  <a:pt x="1431" y="1357"/>
                </a:cubicBezTo>
                <a:cubicBezTo>
                  <a:pt x="1485" y="1357"/>
                  <a:pt x="1534" y="1371"/>
                  <a:pt x="1575" y="1401"/>
                </a:cubicBezTo>
                <a:cubicBezTo>
                  <a:pt x="1617" y="1431"/>
                  <a:pt x="1652" y="1477"/>
                  <a:pt x="1677" y="1543"/>
                </a:cubicBezTo>
                <a:cubicBezTo>
                  <a:pt x="1702" y="1606"/>
                  <a:pt x="1713" y="1682"/>
                  <a:pt x="1713" y="1766"/>
                </a:cubicBezTo>
                <a:cubicBezTo>
                  <a:pt x="1713" y="1858"/>
                  <a:pt x="1699" y="1959"/>
                  <a:pt x="1676" y="2062"/>
                </a:cubicBezTo>
                <a:lnTo>
                  <a:pt x="1676" y="2063"/>
                </a:lnTo>
                <a:lnTo>
                  <a:pt x="1676" y="2064"/>
                </a:lnTo>
                <a:cubicBezTo>
                  <a:pt x="1665" y="2146"/>
                  <a:pt x="1628" y="2256"/>
                  <a:pt x="1587" y="2353"/>
                </a:cubicBezTo>
                <a:cubicBezTo>
                  <a:pt x="1562" y="2416"/>
                  <a:pt x="1535" y="2473"/>
                  <a:pt x="1514" y="2517"/>
                </a:cubicBezTo>
                <a:lnTo>
                  <a:pt x="1494" y="2517"/>
                </a:lnTo>
                <a:cubicBezTo>
                  <a:pt x="1430" y="2517"/>
                  <a:pt x="1279" y="2517"/>
                  <a:pt x="1122" y="2523"/>
                </a:cubicBezTo>
                <a:cubicBezTo>
                  <a:pt x="982" y="2528"/>
                  <a:pt x="838" y="2536"/>
                  <a:pt x="744" y="2552"/>
                </a:cubicBezTo>
                <a:cubicBezTo>
                  <a:pt x="757" y="2471"/>
                  <a:pt x="773" y="2394"/>
                  <a:pt x="790" y="2334"/>
                </a:cubicBezTo>
                <a:cubicBezTo>
                  <a:pt x="794" y="2332"/>
                  <a:pt x="798" y="2330"/>
                  <a:pt x="802" y="2328"/>
                </a:cubicBezTo>
                <a:cubicBezTo>
                  <a:pt x="806" y="2326"/>
                  <a:pt x="809" y="2323"/>
                  <a:pt x="813" y="2320"/>
                </a:cubicBezTo>
                <a:cubicBezTo>
                  <a:pt x="881" y="2329"/>
                  <a:pt x="941" y="2333"/>
                  <a:pt x="993" y="2334"/>
                </a:cubicBezTo>
                <a:close/>
                <a:moveTo>
                  <a:pt x="1953" y="631"/>
                </a:moveTo>
                <a:cubicBezTo>
                  <a:pt x="1953" y="617"/>
                  <a:pt x="1948" y="604"/>
                  <a:pt x="1940" y="594"/>
                </a:cubicBezTo>
                <a:cubicBezTo>
                  <a:pt x="1931" y="585"/>
                  <a:pt x="1918" y="578"/>
                  <a:pt x="1904" y="578"/>
                </a:cubicBezTo>
                <a:cubicBezTo>
                  <a:pt x="1890" y="578"/>
                  <a:pt x="1877" y="585"/>
                  <a:pt x="1869" y="594"/>
                </a:cubicBezTo>
                <a:cubicBezTo>
                  <a:pt x="1860" y="604"/>
                  <a:pt x="1855" y="617"/>
                  <a:pt x="1855" y="631"/>
                </a:cubicBezTo>
                <a:cubicBezTo>
                  <a:pt x="1855" y="644"/>
                  <a:pt x="1860" y="657"/>
                  <a:pt x="1869" y="667"/>
                </a:cubicBezTo>
                <a:cubicBezTo>
                  <a:pt x="1877" y="676"/>
                  <a:pt x="1890" y="683"/>
                  <a:pt x="1904" y="683"/>
                </a:cubicBezTo>
                <a:cubicBezTo>
                  <a:pt x="1918" y="683"/>
                  <a:pt x="1931" y="676"/>
                  <a:pt x="1939" y="667"/>
                </a:cubicBezTo>
                <a:cubicBezTo>
                  <a:pt x="1948" y="657"/>
                  <a:pt x="1953" y="644"/>
                  <a:pt x="1953" y="631"/>
                </a:cubicBezTo>
                <a:close/>
                <a:moveTo>
                  <a:pt x="1428" y="850"/>
                </a:moveTo>
                <a:cubicBezTo>
                  <a:pt x="1415" y="863"/>
                  <a:pt x="1399" y="883"/>
                  <a:pt x="1383" y="906"/>
                </a:cubicBezTo>
                <a:cubicBezTo>
                  <a:pt x="1345" y="957"/>
                  <a:pt x="1302" y="1023"/>
                  <a:pt x="1283" y="1053"/>
                </a:cubicBezTo>
                <a:cubicBezTo>
                  <a:pt x="1282" y="1054"/>
                  <a:pt x="1282" y="1054"/>
                  <a:pt x="1281" y="1053"/>
                </a:cubicBezTo>
                <a:cubicBezTo>
                  <a:pt x="1271" y="1046"/>
                  <a:pt x="1258" y="1037"/>
                  <a:pt x="1244" y="1024"/>
                </a:cubicBezTo>
                <a:cubicBezTo>
                  <a:pt x="1172" y="961"/>
                  <a:pt x="1067" y="828"/>
                  <a:pt x="1067" y="650"/>
                </a:cubicBezTo>
                <a:cubicBezTo>
                  <a:pt x="1067" y="579"/>
                  <a:pt x="1083" y="500"/>
                  <a:pt x="1125" y="415"/>
                </a:cubicBezTo>
                <a:cubicBezTo>
                  <a:pt x="1201" y="260"/>
                  <a:pt x="1327" y="167"/>
                  <a:pt x="1463" y="112"/>
                </a:cubicBezTo>
                <a:cubicBezTo>
                  <a:pt x="1600" y="57"/>
                  <a:pt x="1747" y="40"/>
                  <a:pt x="1860" y="41"/>
                </a:cubicBezTo>
                <a:cubicBezTo>
                  <a:pt x="1898" y="41"/>
                  <a:pt x="1933" y="43"/>
                  <a:pt x="1962" y="45"/>
                </a:cubicBezTo>
                <a:cubicBezTo>
                  <a:pt x="1963" y="45"/>
                  <a:pt x="1959" y="46"/>
                  <a:pt x="1951" y="53"/>
                </a:cubicBezTo>
                <a:cubicBezTo>
                  <a:pt x="1923" y="74"/>
                  <a:pt x="1890" y="100"/>
                  <a:pt x="1865" y="118"/>
                </a:cubicBezTo>
                <a:lnTo>
                  <a:pt x="1824" y="149"/>
                </a:lnTo>
                <a:lnTo>
                  <a:pt x="1875" y="154"/>
                </a:lnTo>
                <a:cubicBezTo>
                  <a:pt x="1918" y="159"/>
                  <a:pt x="1981" y="168"/>
                  <a:pt x="2046" y="182"/>
                </a:cubicBezTo>
                <a:cubicBezTo>
                  <a:pt x="2096" y="194"/>
                  <a:pt x="2147" y="210"/>
                  <a:pt x="2189" y="229"/>
                </a:cubicBezTo>
                <a:cubicBezTo>
                  <a:pt x="2197" y="232"/>
                  <a:pt x="2193" y="233"/>
                  <a:pt x="2191" y="234"/>
                </a:cubicBezTo>
                <a:cubicBezTo>
                  <a:pt x="2172" y="246"/>
                  <a:pt x="2149" y="263"/>
                  <a:pt x="2120" y="282"/>
                </a:cubicBezTo>
                <a:cubicBezTo>
                  <a:pt x="2041" y="335"/>
                  <a:pt x="1930" y="411"/>
                  <a:pt x="1824" y="490"/>
                </a:cubicBezTo>
                <a:cubicBezTo>
                  <a:pt x="1731" y="560"/>
                  <a:pt x="1642" y="630"/>
                  <a:pt x="1585" y="690"/>
                </a:cubicBezTo>
                <a:cubicBezTo>
                  <a:pt x="1572" y="704"/>
                  <a:pt x="1574" y="703"/>
                  <a:pt x="1553" y="700"/>
                </a:cubicBezTo>
                <a:cubicBezTo>
                  <a:pt x="1544" y="699"/>
                  <a:pt x="1536" y="698"/>
                  <a:pt x="1528" y="698"/>
                </a:cubicBezTo>
                <a:cubicBezTo>
                  <a:pt x="1502" y="698"/>
                  <a:pt x="1481" y="705"/>
                  <a:pt x="1465" y="716"/>
                </a:cubicBezTo>
                <a:cubicBezTo>
                  <a:pt x="1448" y="727"/>
                  <a:pt x="1438" y="741"/>
                  <a:pt x="1431" y="755"/>
                </a:cubicBezTo>
                <a:cubicBezTo>
                  <a:pt x="1424" y="768"/>
                  <a:pt x="1421" y="782"/>
                  <a:pt x="1421" y="796"/>
                </a:cubicBezTo>
                <a:cubicBezTo>
                  <a:pt x="1421" y="829"/>
                  <a:pt x="1441" y="855"/>
                  <a:pt x="1465" y="873"/>
                </a:cubicBezTo>
                <a:cubicBezTo>
                  <a:pt x="1490" y="891"/>
                  <a:pt x="1521" y="901"/>
                  <a:pt x="1551" y="904"/>
                </a:cubicBezTo>
                <a:lnTo>
                  <a:pt x="1554" y="864"/>
                </a:lnTo>
                <a:cubicBezTo>
                  <a:pt x="1532" y="862"/>
                  <a:pt x="1507" y="853"/>
                  <a:pt x="1489" y="840"/>
                </a:cubicBezTo>
                <a:cubicBezTo>
                  <a:pt x="1471" y="827"/>
                  <a:pt x="1461" y="812"/>
                  <a:pt x="1461" y="796"/>
                </a:cubicBezTo>
                <a:cubicBezTo>
                  <a:pt x="1461" y="789"/>
                  <a:pt x="1463" y="782"/>
                  <a:pt x="1467" y="773"/>
                </a:cubicBezTo>
                <a:cubicBezTo>
                  <a:pt x="1471" y="764"/>
                  <a:pt x="1478" y="756"/>
                  <a:pt x="1487" y="750"/>
                </a:cubicBezTo>
                <a:cubicBezTo>
                  <a:pt x="1497" y="743"/>
                  <a:pt x="1509" y="739"/>
                  <a:pt x="1528" y="738"/>
                </a:cubicBezTo>
                <a:cubicBezTo>
                  <a:pt x="1540" y="738"/>
                  <a:pt x="1555" y="741"/>
                  <a:pt x="1573" y="746"/>
                </a:cubicBezTo>
                <a:lnTo>
                  <a:pt x="1585" y="750"/>
                </a:lnTo>
                <a:lnTo>
                  <a:pt x="1594" y="740"/>
                </a:lnTo>
                <a:cubicBezTo>
                  <a:pt x="1662" y="661"/>
                  <a:pt x="1814" y="545"/>
                  <a:pt x="1954" y="446"/>
                </a:cubicBezTo>
                <a:cubicBezTo>
                  <a:pt x="1970" y="434"/>
                  <a:pt x="1986" y="423"/>
                  <a:pt x="2002" y="412"/>
                </a:cubicBezTo>
                <a:cubicBezTo>
                  <a:pt x="2014" y="468"/>
                  <a:pt x="2017" y="534"/>
                  <a:pt x="2017" y="581"/>
                </a:cubicBezTo>
                <a:cubicBezTo>
                  <a:pt x="2017" y="601"/>
                  <a:pt x="2017" y="617"/>
                  <a:pt x="2016" y="629"/>
                </a:cubicBezTo>
                <a:cubicBezTo>
                  <a:pt x="2016" y="640"/>
                  <a:pt x="2015" y="646"/>
                  <a:pt x="2015" y="646"/>
                </a:cubicBezTo>
                <a:lnTo>
                  <a:pt x="2014" y="660"/>
                </a:lnTo>
                <a:lnTo>
                  <a:pt x="2026" y="666"/>
                </a:lnTo>
                <a:lnTo>
                  <a:pt x="2029" y="668"/>
                </a:lnTo>
                <a:cubicBezTo>
                  <a:pt x="2037" y="672"/>
                  <a:pt x="2057" y="683"/>
                  <a:pt x="2073" y="697"/>
                </a:cubicBezTo>
                <a:cubicBezTo>
                  <a:pt x="2081" y="704"/>
                  <a:pt x="2089" y="711"/>
                  <a:pt x="2094" y="718"/>
                </a:cubicBezTo>
                <a:cubicBezTo>
                  <a:pt x="2099" y="724"/>
                  <a:pt x="2101" y="730"/>
                  <a:pt x="2100" y="732"/>
                </a:cubicBezTo>
                <a:lnTo>
                  <a:pt x="2100" y="733"/>
                </a:lnTo>
                <a:lnTo>
                  <a:pt x="2100" y="732"/>
                </a:lnTo>
                <a:cubicBezTo>
                  <a:pt x="2100" y="737"/>
                  <a:pt x="2098" y="743"/>
                  <a:pt x="2093" y="750"/>
                </a:cubicBezTo>
                <a:cubicBezTo>
                  <a:pt x="2085" y="760"/>
                  <a:pt x="2071" y="771"/>
                  <a:pt x="2060" y="779"/>
                </a:cubicBezTo>
                <a:cubicBezTo>
                  <a:pt x="2054" y="783"/>
                  <a:pt x="2049" y="786"/>
                  <a:pt x="2045" y="788"/>
                </a:cubicBezTo>
                <a:lnTo>
                  <a:pt x="2041" y="791"/>
                </a:lnTo>
                <a:lnTo>
                  <a:pt x="2039" y="791"/>
                </a:lnTo>
                <a:lnTo>
                  <a:pt x="2031" y="796"/>
                </a:lnTo>
                <a:lnTo>
                  <a:pt x="2029" y="805"/>
                </a:lnTo>
                <a:cubicBezTo>
                  <a:pt x="2029" y="805"/>
                  <a:pt x="2028" y="809"/>
                  <a:pt x="2026" y="817"/>
                </a:cubicBezTo>
                <a:cubicBezTo>
                  <a:pt x="2019" y="845"/>
                  <a:pt x="1999" y="914"/>
                  <a:pt x="1968" y="980"/>
                </a:cubicBezTo>
                <a:cubicBezTo>
                  <a:pt x="1952" y="1013"/>
                  <a:pt x="1933" y="1044"/>
                  <a:pt x="1911" y="1069"/>
                </a:cubicBezTo>
                <a:cubicBezTo>
                  <a:pt x="1890" y="1093"/>
                  <a:pt x="1866" y="1110"/>
                  <a:pt x="1841" y="1116"/>
                </a:cubicBezTo>
                <a:cubicBezTo>
                  <a:pt x="1774" y="1134"/>
                  <a:pt x="1715" y="1143"/>
                  <a:pt x="1659" y="1173"/>
                </a:cubicBezTo>
                <a:cubicBezTo>
                  <a:pt x="1607" y="1201"/>
                  <a:pt x="1560" y="1247"/>
                  <a:pt x="1514" y="1328"/>
                </a:cubicBezTo>
                <a:cubicBezTo>
                  <a:pt x="1488" y="1320"/>
                  <a:pt x="1460" y="1317"/>
                  <a:pt x="1431" y="1317"/>
                </a:cubicBezTo>
                <a:cubicBezTo>
                  <a:pt x="1425" y="1317"/>
                  <a:pt x="1419" y="1317"/>
                  <a:pt x="1413" y="1317"/>
                </a:cubicBezTo>
                <a:cubicBezTo>
                  <a:pt x="1435" y="1277"/>
                  <a:pt x="1445" y="1223"/>
                  <a:pt x="1445" y="1168"/>
                </a:cubicBezTo>
                <a:cubicBezTo>
                  <a:pt x="1445" y="1097"/>
                  <a:pt x="1428" y="1023"/>
                  <a:pt x="1385" y="973"/>
                </a:cubicBezTo>
                <a:lnTo>
                  <a:pt x="1390" y="965"/>
                </a:lnTo>
                <a:cubicBezTo>
                  <a:pt x="1415" y="928"/>
                  <a:pt x="1441" y="894"/>
                  <a:pt x="1456" y="879"/>
                </a:cubicBezTo>
                <a:lnTo>
                  <a:pt x="1428" y="850"/>
                </a:lnTo>
                <a:close/>
                <a:moveTo>
                  <a:pt x="1494" y="2557"/>
                </a:moveTo>
                <a:cubicBezTo>
                  <a:pt x="1490" y="2564"/>
                  <a:pt x="1487" y="2569"/>
                  <a:pt x="1485" y="2574"/>
                </a:cubicBezTo>
                <a:lnTo>
                  <a:pt x="1476" y="2591"/>
                </a:lnTo>
                <a:lnTo>
                  <a:pt x="1492" y="2601"/>
                </a:lnTo>
                <a:cubicBezTo>
                  <a:pt x="1540" y="2632"/>
                  <a:pt x="1618" y="2711"/>
                  <a:pt x="1689" y="2796"/>
                </a:cubicBezTo>
                <a:cubicBezTo>
                  <a:pt x="1761" y="2882"/>
                  <a:pt x="1828" y="2973"/>
                  <a:pt x="1859" y="3028"/>
                </a:cubicBezTo>
                <a:cubicBezTo>
                  <a:pt x="1885" y="3074"/>
                  <a:pt x="1904" y="3150"/>
                  <a:pt x="1917" y="3233"/>
                </a:cubicBezTo>
                <a:cubicBezTo>
                  <a:pt x="1929" y="3308"/>
                  <a:pt x="1935" y="3389"/>
                  <a:pt x="1940" y="3460"/>
                </a:cubicBezTo>
                <a:cubicBezTo>
                  <a:pt x="1941" y="3476"/>
                  <a:pt x="1943" y="3476"/>
                  <a:pt x="1935" y="3486"/>
                </a:cubicBezTo>
                <a:cubicBezTo>
                  <a:pt x="1919" y="3507"/>
                  <a:pt x="1876" y="3540"/>
                  <a:pt x="1829" y="3566"/>
                </a:cubicBezTo>
                <a:cubicBezTo>
                  <a:pt x="1795" y="3585"/>
                  <a:pt x="1758" y="3601"/>
                  <a:pt x="1727" y="3609"/>
                </a:cubicBezTo>
                <a:cubicBezTo>
                  <a:pt x="1707" y="3615"/>
                  <a:pt x="1707" y="3615"/>
                  <a:pt x="1699" y="3597"/>
                </a:cubicBezTo>
                <a:cubicBezTo>
                  <a:pt x="1648" y="3481"/>
                  <a:pt x="1604" y="3352"/>
                  <a:pt x="1604" y="3227"/>
                </a:cubicBezTo>
                <a:lnTo>
                  <a:pt x="1604" y="3218"/>
                </a:lnTo>
                <a:lnTo>
                  <a:pt x="1596" y="3211"/>
                </a:lnTo>
                <a:cubicBezTo>
                  <a:pt x="1569" y="3191"/>
                  <a:pt x="1523" y="3166"/>
                  <a:pt x="1466" y="3138"/>
                </a:cubicBezTo>
                <a:cubicBezTo>
                  <a:pt x="1381" y="3097"/>
                  <a:pt x="1271" y="3052"/>
                  <a:pt x="1168" y="3016"/>
                </a:cubicBezTo>
                <a:cubicBezTo>
                  <a:pt x="1083" y="2986"/>
                  <a:pt x="1016" y="2957"/>
                  <a:pt x="914" y="2948"/>
                </a:cubicBezTo>
                <a:lnTo>
                  <a:pt x="911" y="2989"/>
                </a:lnTo>
                <a:cubicBezTo>
                  <a:pt x="944" y="2991"/>
                  <a:pt x="997" y="3004"/>
                  <a:pt x="1058" y="3022"/>
                </a:cubicBezTo>
                <a:cubicBezTo>
                  <a:pt x="1064" y="3024"/>
                  <a:pt x="1070" y="3026"/>
                  <a:pt x="1077" y="3028"/>
                </a:cubicBezTo>
                <a:cubicBezTo>
                  <a:pt x="1030" y="3089"/>
                  <a:pt x="962" y="3169"/>
                  <a:pt x="894" y="3238"/>
                </a:cubicBezTo>
                <a:cubicBezTo>
                  <a:pt x="852" y="3282"/>
                  <a:pt x="810" y="3322"/>
                  <a:pt x="773" y="3351"/>
                </a:cubicBezTo>
                <a:cubicBezTo>
                  <a:pt x="755" y="3365"/>
                  <a:pt x="739" y="3377"/>
                  <a:pt x="725" y="3385"/>
                </a:cubicBezTo>
                <a:cubicBezTo>
                  <a:pt x="711" y="3393"/>
                  <a:pt x="700" y="3397"/>
                  <a:pt x="695" y="3398"/>
                </a:cubicBezTo>
                <a:cubicBezTo>
                  <a:pt x="666" y="3401"/>
                  <a:pt x="609" y="3414"/>
                  <a:pt x="542" y="3432"/>
                </a:cubicBezTo>
                <a:cubicBezTo>
                  <a:pt x="485" y="3448"/>
                  <a:pt x="421" y="3467"/>
                  <a:pt x="366" y="3484"/>
                </a:cubicBezTo>
                <a:cubicBezTo>
                  <a:pt x="344" y="3490"/>
                  <a:pt x="347" y="3493"/>
                  <a:pt x="335" y="3471"/>
                </a:cubicBezTo>
                <a:cubicBezTo>
                  <a:pt x="314" y="3438"/>
                  <a:pt x="287" y="3375"/>
                  <a:pt x="271" y="3304"/>
                </a:cubicBezTo>
                <a:cubicBezTo>
                  <a:pt x="269" y="3295"/>
                  <a:pt x="268" y="3295"/>
                  <a:pt x="282" y="3289"/>
                </a:cubicBezTo>
                <a:cubicBezTo>
                  <a:pt x="444" y="3206"/>
                  <a:pt x="585" y="3148"/>
                  <a:pt x="659" y="3129"/>
                </a:cubicBezTo>
                <a:lnTo>
                  <a:pt x="674" y="3125"/>
                </a:lnTo>
                <a:lnTo>
                  <a:pt x="675" y="3110"/>
                </a:lnTo>
                <a:lnTo>
                  <a:pt x="674" y="3110"/>
                </a:lnTo>
                <a:lnTo>
                  <a:pt x="675" y="3110"/>
                </a:lnTo>
                <a:lnTo>
                  <a:pt x="675" y="3110"/>
                </a:lnTo>
                <a:lnTo>
                  <a:pt x="674" y="3110"/>
                </a:lnTo>
                <a:lnTo>
                  <a:pt x="675" y="3110"/>
                </a:lnTo>
                <a:cubicBezTo>
                  <a:pt x="675" y="3099"/>
                  <a:pt x="687" y="2963"/>
                  <a:pt x="708" y="2799"/>
                </a:cubicBezTo>
                <a:cubicBezTo>
                  <a:pt x="716" y="2734"/>
                  <a:pt x="726" y="2663"/>
                  <a:pt x="737" y="2595"/>
                </a:cubicBezTo>
                <a:cubicBezTo>
                  <a:pt x="825" y="2578"/>
                  <a:pt x="978" y="2568"/>
                  <a:pt x="1124" y="2563"/>
                </a:cubicBezTo>
                <a:cubicBezTo>
                  <a:pt x="1280" y="2558"/>
                  <a:pt x="1430" y="2557"/>
                  <a:pt x="1494" y="2557"/>
                </a:cubicBezTo>
                <a:close/>
                <a:moveTo>
                  <a:pt x="731" y="2168"/>
                </a:moveTo>
                <a:cubicBezTo>
                  <a:pt x="740" y="2184"/>
                  <a:pt x="751" y="2207"/>
                  <a:pt x="760" y="2229"/>
                </a:cubicBezTo>
                <a:cubicBezTo>
                  <a:pt x="766" y="2244"/>
                  <a:pt x="772" y="2258"/>
                  <a:pt x="776" y="2271"/>
                </a:cubicBezTo>
                <a:cubicBezTo>
                  <a:pt x="777" y="2276"/>
                  <a:pt x="778" y="2280"/>
                  <a:pt x="779" y="2284"/>
                </a:cubicBezTo>
                <a:cubicBezTo>
                  <a:pt x="781" y="2294"/>
                  <a:pt x="781" y="2294"/>
                  <a:pt x="775" y="2296"/>
                </a:cubicBezTo>
                <a:cubicBezTo>
                  <a:pt x="771" y="2298"/>
                  <a:pt x="765" y="2300"/>
                  <a:pt x="759" y="2302"/>
                </a:cubicBezTo>
                <a:cubicBezTo>
                  <a:pt x="733" y="2310"/>
                  <a:pt x="695" y="2318"/>
                  <a:pt x="663" y="2323"/>
                </a:cubicBezTo>
                <a:cubicBezTo>
                  <a:pt x="672" y="2306"/>
                  <a:pt x="680" y="2289"/>
                  <a:pt x="687" y="2273"/>
                </a:cubicBezTo>
                <a:cubicBezTo>
                  <a:pt x="696" y="2255"/>
                  <a:pt x="702" y="2238"/>
                  <a:pt x="706" y="2227"/>
                </a:cubicBezTo>
                <a:cubicBezTo>
                  <a:pt x="711" y="2215"/>
                  <a:pt x="711" y="2215"/>
                  <a:pt x="717" y="2200"/>
                </a:cubicBezTo>
                <a:lnTo>
                  <a:pt x="731" y="2168"/>
                </a:lnTo>
                <a:close/>
                <a:moveTo>
                  <a:pt x="1330" y="2849"/>
                </a:moveTo>
                <a:cubicBezTo>
                  <a:pt x="1415" y="2831"/>
                  <a:pt x="1478" y="2791"/>
                  <a:pt x="1518" y="2750"/>
                </a:cubicBezTo>
                <a:lnTo>
                  <a:pt x="1490" y="2721"/>
                </a:lnTo>
                <a:cubicBezTo>
                  <a:pt x="1454" y="2757"/>
                  <a:pt x="1398" y="2793"/>
                  <a:pt x="1321" y="2809"/>
                </a:cubicBezTo>
                <a:lnTo>
                  <a:pt x="1330" y="2849"/>
                </a:lnTo>
                <a:close/>
                <a:moveTo>
                  <a:pt x="978" y="1517"/>
                </a:moveTo>
                <a:cubicBezTo>
                  <a:pt x="953" y="1507"/>
                  <a:pt x="891" y="1482"/>
                  <a:pt x="826" y="1458"/>
                </a:cubicBezTo>
                <a:cubicBezTo>
                  <a:pt x="784" y="1441"/>
                  <a:pt x="740" y="1425"/>
                  <a:pt x="705" y="1412"/>
                </a:cubicBezTo>
                <a:cubicBezTo>
                  <a:pt x="695" y="1408"/>
                  <a:pt x="686" y="1405"/>
                  <a:pt x="678" y="1402"/>
                </a:cubicBezTo>
                <a:cubicBezTo>
                  <a:pt x="686" y="1393"/>
                  <a:pt x="694" y="1384"/>
                  <a:pt x="702" y="1375"/>
                </a:cubicBezTo>
                <a:cubicBezTo>
                  <a:pt x="754" y="1320"/>
                  <a:pt x="813" y="1285"/>
                  <a:pt x="894" y="1285"/>
                </a:cubicBezTo>
                <a:cubicBezTo>
                  <a:pt x="932" y="1285"/>
                  <a:pt x="975" y="1293"/>
                  <a:pt x="1024" y="1311"/>
                </a:cubicBezTo>
                <a:lnTo>
                  <a:pt x="1027" y="1303"/>
                </a:lnTo>
                <a:cubicBezTo>
                  <a:pt x="1015" y="1278"/>
                  <a:pt x="1010" y="1275"/>
                  <a:pt x="995" y="1259"/>
                </a:cubicBezTo>
                <a:cubicBezTo>
                  <a:pt x="959" y="1249"/>
                  <a:pt x="925" y="1244"/>
                  <a:pt x="894" y="1244"/>
                </a:cubicBezTo>
                <a:cubicBezTo>
                  <a:pt x="800" y="1244"/>
                  <a:pt x="729" y="1287"/>
                  <a:pt x="672" y="1347"/>
                </a:cubicBezTo>
                <a:cubicBezTo>
                  <a:pt x="660" y="1360"/>
                  <a:pt x="648" y="1374"/>
                  <a:pt x="637" y="1388"/>
                </a:cubicBezTo>
                <a:cubicBezTo>
                  <a:pt x="635" y="1388"/>
                  <a:pt x="633" y="1387"/>
                  <a:pt x="631" y="1387"/>
                </a:cubicBezTo>
                <a:lnTo>
                  <a:pt x="627" y="1402"/>
                </a:lnTo>
                <a:cubicBezTo>
                  <a:pt x="595" y="1446"/>
                  <a:pt x="567" y="1494"/>
                  <a:pt x="540" y="1542"/>
                </a:cubicBezTo>
                <a:cubicBezTo>
                  <a:pt x="535" y="1550"/>
                  <a:pt x="534" y="1550"/>
                  <a:pt x="528" y="1548"/>
                </a:cubicBezTo>
                <a:cubicBezTo>
                  <a:pt x="501" y="1542"/>
                  <a:pt x="482" y="1530"/>
                  <a:pt x="469" y="1516"/>
                </a:cubicBezTo>
                <a:cubicBezTo>
                  <a:pt x="453" y="1498"/>
                  <a:pt x="445" y="1475"/>
                  <a:pt x="445" y="1452"/>
                </a:cubicBezTo>
                <a:cubicBezTo>
                  <a:pt x="445" y="1446"/>
                  <a:pt x="446" y="1442"/>
                  <a:pt x="449" y="1436"/>
                </a:cubicBezTo>
                <a:cubicBezTo>
                  <a:pt x="457" y="1418"/>
                  <a:pt x="477" y="1377"/>
                  <a:pt x="508" y="1334"/>
                </a:cubicBezTo>
                <a:cubicBezTo>
                  <a:pt x="572" y="1246"/>
                  <a:pt x="648" y="1181"/>
                  <a:pt x="757" y="1181"/>
                </a:cubicBezTo>
                <a:cubicBezTo>
                  <a:pt x="815" y="1181"/>
                  <a:pt x="883" y="1196"/>
                  <a:pt x="936" y="1221"/>
                </a:cubicBezTo>
                <a:cubicBezTo>
                  <a:pt x="963" y="1234"/>
                  <a:pt x="986" y="1249"/>
                  <a:pt x="1003" y="1267"/>
                </a:cubicBezTo>
                <a:cubicBezTo>
                  <a:pt x="1015" y="1279"/>
                  <a:pt x="1024" y="1292"/>
                  <a:pt x="1029" y="1306"/>
                </a:cubicBezTo>
                <a:cubicBezTo>
                  <a:pt x="1031" y="1315"/>
                  <a:pt x="1032" y="1313"/>
                  <a:pt x="1034" y="1330"/>
                </a:cubicBezTo>
                <a:cubicBezTo>
                  <a:pt x="1034" y="1343"/>
                  <a:pt x="1030" y="1364"/>
                  <a:pt x="1024" y="1386"/>
                </a:cubicBezTo>
                <a:cubicBezTo>
                  <a:pt x="1013" y="1428"/>
                  <a:pt x="994" y="1478"/>
                  <a:pt x="978" y="1517"/>
                </a:cubicBezTo>
                <a:close/>
                <a:moveTo>
                  <a:pt x="1767" y="945"/>
                </a:moveTo>
                <a:cubicBezTo>
                  <a:pt x="1784" y="978"/>
                  <a:pt x="1811" y="998"/>
                  <a:pt x="1833" y="1010"/>
                </a:cubicBezTo>
                <a:cubicBezTo>
                  <a:pt x="1855" y="1021"/>
                  <a:pt x="1873" y="1025"/>
                  <a:pt x="1874" y="1025"/>
                </a:cubicBezTo>
                <a:lnTo>
                  <a:pt x="1882" y="985"/>
                </a:lnTo>
                <a:lnTo>
                  <a:pt x="1882" y="985"/>
                </a:lnTo>
                <a:cubicBezTo>
                  <a:pt x="1880" y="985"/>
                  <a:pt x="1865" y="981"/>
                  <a:pt x="1849" y="972"/>
                </a:cubicBezTo>
                <a:cubicBezTo>
                  <a:pt x="1832" y="963"/>
                  <a:pt x="1814" y="948"/>
                  <a:pt x="1803" y="926"/>
                </a:cubicBezTo>
                <a:lnTo>
                  <a:pt x="1767" y="945"/>
                </a:lnTo>
                <a:close/>
                <a:moveTo>
                  <a:pt x="982" y="262"/>
                </a:moveTo>
                <a:cubicBezTo>
                  <a:pt x="1008" y="272"/>
                  <a:pt x="1032" y="282"/>
                  <a:pt x="1050" y="289"/>
                </a:cubicBezTo>
                <a:cubicBezTo>
                  <a:pt x="1068" y="296"/>
                  <a:pt x="1079" y="300"/>
                  <a:pt x="1079" y="300"/>
                </a:cubicBezTo>
                <a:lnTo>
                  <a:pt x="1094" y="262"/>
                </a:lnTo>
                <a:cubicBezTo>
                  <a:pt x="1094" y="262"/>
                  <a:pt x="1049" y="244"/>
                  <a:pt x="996" y="224"/>
                </a:cubicBezTo>
                <a:lnTo>
                  <a:pt x="982" y="2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0CF200-9117-40F8-82D2-13E8840AB191}"/>
              </a:ext>
            </a:extLst>
          </p:cNvPr>
          <p:cNvSpPr txBox="1"/>
          <p:nvPr/>
        </p:nvSpPr>
        <p:spPr>
          <a:xfrm>
            <a:off x="5273749" y="1498118"/>
            <a:ext cx="6539023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ru-RU" sz="2800" b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Управленческий проект по созданию личностно-развивающей образовательной среды </a:t>
            </a:r>
          </a:p>
          <a:p>
            <a:pPr lvl="0" algn="ctr">
              <a:buClr>
                <a:srgbClr val="000000"/>
              </a:buClr>
            </a:pPr>
            <a:r>
              <a:rPr lang="ru-RU" sz="2800" b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«Школа больших возможностей» </a:t>
            </a:r>
            <a:endParaRPr lang="en-US" sz="2800" b="1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  <a:p>
            <a:pPr lvl="0" algn="ctr">
              <a:buClr>
                <a:srgbClr val="000000"/>
              </a:buClr>
            </a:pPr>
            <a:r>
              <a:rPr lang="ru-RU" sz="2800" b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в МБОУ </a:t>
            </a:r>
            <a:r>
              <a:rPr lang="ru-RU" sz="2800" b="1" kern="0" dirty="0" err="1">
                <a:solidFill>
                  <a:srgbClr val="FFFFFF"/>
                </a:solidFill>
                <a:latin typeface="Arial"/>
                <a:cs typeface="Arial"/>
                <a:sym typeface="Arial"/>
              </a:rPr>
              <a:t>г.Иркутска</a:t>
            </a:r>
            <a:r>
              <a:rPr lang="ru-RU" sz="2800" b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 СОШ с углубленным изучением отдельных предметов №19</a:t>
            </a:r>
          </a:p>
          <a:p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A7E07C8-F7C1-43D7-9F24-38D6182930A8}"/>
              </a:ext>
            </a:extLst>
          </p:cNvPr>
          <p:cNvSpPr/>
          <p:nvPr/>
        </p:nvSpPr>
        <p:spPr>
          <a:xfrm>
            <a:off x="8148507" y="5009920"/>
            <a:ext cx="366426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000000"/>
              </a:buClr>
            </a:pPr>
            <a:r>
              <a:rPr lang="ru-RU" sz="140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авторы проекта:</a:t>
            </a:r>
          </a:p>
          <a:p>
            <a:pPr lvl="0">
              <a:buClr>
                <a:srgbClr val="000000"/>
              </a:buClr>
            </a:pPr>
            <a:endParaRPr lang="ru-RU" sz="1400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  <a:p>
            <a:pPr lvl="0">
              <a:buClr>
                <a:srgbClr val="000000"/>
              </a:buClr>
            </a:pPr>
            <a:r>
              <a:rPr lang="ru-RU" sz="1400" kern="0" dirty="0" err="1">
                <a:solidFill>
                  <a:srgbClr val="FFFFFF"/>
                </a:solidFill>
                <a:latin typeface="Arial"/>
                <a:cs typeface="Arial"/>
                <a:sym typeface="Arial"/>
              </a:rPr>
              <a:t>Большещапова</a:t>
            </a:r>
            <a:r>
              <a:rPr lang="ru-RU" sz="140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 С.Г., директор;</a:t>
            </a:r>
          </a:p>
          <a:p>
            <a:pPr lvl="0">
              <a:buClr>
                <a:srgbClr val="000000"/>
              </a:buClr>
            </a:pPr>
            <a:r>
              <a:rPr lang="ru-RU" sz="140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Беланова Ю.С., заместитель директора;</a:t>
            </a:r>
          </a:p>
          <a:p>
            <a:pPr lvl="0">
              <a:buClr>
                <a:srgbClr val="000000"/>
              </a:buClr>
            </a:pPr>
            <a:r>
              <a:rPr lang="ru-RU" sz="1400" kern="0" dirty="0" err="1">
                <a:solidFill>
                  <a:srgbClr val="FFFFFF"/>
                </a:solidFill>
                <a:latin typeface="Arial"/>
                <a:cs typeface="Arial"/>
                <a:sym typeface="Arial"/>
              </a:rPr>
              <a:t>Верхозина</a:t>
            </a:r>
            <a:r>
              <a:rPr lang="ru-RU" sz="140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 О.П., заместитель директора; </a:t>
            </a:r>
          </a:p>
          <a:p>
            <a:pPr lvl="0">
              <a:buClr>
                <a:srgbClr val="000000"/>
              </a:buClr>
            </a:pPr>
            <a:r>
              <a:rPr lang="ru-RU" sz="140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Минина И.С., заместитель директора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8292A65-A81E-4A95-907E-53A098ABB5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4550" y="5364602"/>
            <a:ext cx="1030313" cy="103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182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84F12CE-8DD1-4276-8771-F19CCD230C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4682" y="1072089"/>
            <a:ext cx="743758" cy="743758"/>
          </a:xfrm>
          <a:prstGeom prst="rect">
            <a:avLst/>
          </a:prstGeom>
        </p:spPr>
      </p:pic>
      <p:pic>
        <p:nvPicPr>
          <p:cNvPr id="3" name="Рисунок 2" descr="Изображение выглядит как на открытом воздухе, спортивная игра, спорт, детская площадка&#10;&#10;Автоматически созданное описание">
            <a:extLst>
              <a:ext uri="{FF2B5EF4-FFF2-40B4-BE49-F238E27FC236}">
                <a16:creationId xmlns:a16="http://schemas.microsoft.com/office/drawing/2014/main" id="{B7B1D8A4-B5AD-447E-B724-62A87F6B13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734" y="1979768"/>
            <a:ext cx="2902287" cy="1935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Изображение выглядит как в помещении, пол, мебель, диван&#10;&#10;Автоматически созданное описание">
            <a:extLst>
              <a:ext uri="{FF2B5EF4-FFF2-40B4-BE49-F238E27FC236}">
                <a16:creationId xmlns:a16="http://schemas.microsoft.com/office/drawing/2014/main" id="{9B49CF88-EDCA-4D8A-9849-7EA5A29601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0113" y="4282221"/>
            <a:ext cx="2902287" cy="21767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Изображение выглядит как текст, стена, плакат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3883CA15-4402-406D-A6F1-2519CF1718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9519" y="1979767"/>
            <a:ext cx="2902288" cy="1935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Изображение выглядит как плавательный бассейн, вода, в помещении, стена&#10;&#10;Автоматически созданное описание">
            <a:extLst>
              <a:ext uri="{FF2B5EF4-FFF2-40B4-BE49-F238E27FC236}">
                <a16:creationId xmlns:a16="http://schemas.microsoft.com/office/drawing/2014/main" id="{A4AB457D-24BF-43B0-BE10-3CFBF27B0B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0822" y="4314721"/>
            <a:ext cx="2902288" cy="1935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Изображение выглядит как окно, небо, на открытом воздухе, облако&#10;&#10;Автоматически созданное описание">
            <a:extLst>
              <a:ext uri="{FF2B5EF4-FFF2-40B4-BE49-F238E27FC236}">
                <a16:creationId xmlns:a16="http://schemas.microsoft.com/office/drawing/2014/main" id="{3CA5F012-3AD5-4E07-9ABE-0D81DD90BA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71305" y="1979769"/>
            <a:ext cx="2902287" cy="1935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Изображение выглядит как стена, в помещении, потолок, дизайн интерьера&#10;&#10;Автоматически созданное описание">
            <a:extLst>
              <a:ext uri="{FF2B5EF4-FFF2-40B4-BE49-F238E27FC236}">
                <a16:creationId xmlns:a16="http://schemas.microsoft.com/office/drawing/2014/main" id="{EFAA6829-8742-4D28-B59B-238C5E8D324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71305" y="4282221"/>
            <a:ext cx="2902287" cy="1935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86D8F6A7-7C54-404D-8BAD-A868C63D417A}"/>
              </a:ext>
            </a:extLst>
          </p:cNvPr>
          <p:cNvSpPr/>
          <p:nvPr/>
        </p:nvSpPr>
        <p:spPr>
          <a:xfrm>
            <a:off x="3411302" y="3745972"/>
            <a:ext cx="5193437" cy="66721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ШКОЛА БОЛЬШИХ</a:t>
            </a:r>
            <a:r>
              <a:rPr lang="en-US" sz="2000" b="1" dirty="0"/>
              <a:t> </a:t>
            </a:r>
            <a:r>
              <a:rPr lang="ru-RU" sz="2000" b="1" dirty="0"/>
              <a:t>ВОЗМОЖНОСТЕЙ</a:t>
            </a:r>
          </a:p>
        </p:txBody>
      </p:sp>
    </p:spTree>
    <p:extLst>
      <p:ext uri="{BB962C8B-B14F-4D97-AF65-F5344CB8AC3E}">
        <p14:creationId xmlns:p14="http://schemas.microsoft.com/office/powerpoint/2010/main" val="2012337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3E0BB35-FA1D-420C-88FC-6F17D6EEB2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9756" y="1136318"/>
            <a:ext cx="743758" cy="743758"/>
          </a:xfrm>
          <a:prstGeom prst="rect">
            <a:avLst/>
          </a:prstGeom>
        </p:spPr>
      </p:pic>
      <p:sp>
        <p:nvSpPr>
          <p:cNvPr id="3" name="Прямоугольник: скругленные углы 5">
            <a:extLst>
              <a:ext uri="{FF2B5EF4-FFF2-40B4-BE49-F238E27FC236}">
                <a16:creationId xmlns:a16="http://schemas.microsoft.com/office/drawing/2014/main" id="{1F43D0AF-A13F-4688-A226-398DFCF853FB}"/>
              </a:ext>
            </a:extLst>
          </p:cNvPr>
          <p:cNvSpPr/>
          <p:nvPr/>
        </p:nvSpPr>
        <p:spPr>
          <a:xfrm>
            <a:off x="2599318" y="1278199"/>
            <a:ext cx="6993363" cy="66721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КЛЮЧЕВАЯ ПРОБЛЕМА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7AA4FE4-3EC1-471B-99A3-2437334A92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1519" y="2286579"/>
            <a:ext cx="4604599" cy="3587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6768CFF-9B14-49BA-8F4D-9299892C6647}"/>
              </a:ext>
            </a:extLst>
          </p:cNvPr>
          <p:cNvSpPr/>
          <p:nvPr/>
        </p:nvSpPr>
        <p:spPr>
          <a:xfrm>
            <a:off x="6002918" y="4080454"/>
            <a:ext cx="5828864" cy="24686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>
            <a:glow rad="101600">
              <a:schemeClr val="accent3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lvl="0" algn="ctr" defTabSz="1124529">
              <a:buClrTx/>
            </a:pPr>
            <a:r>
              <a:rPr lang="ru-RU" sz="24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недостаточно полное проявление творческого типа образовательной среды и недостаточное развитие ее характеристик для создания условий развития личностного потенциала обучающихся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3949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5">
            <a:extLst>
              <a:ext uri="{FF2B5EF4-FFF2-40B4-BE49-F238E27FC236}">
                <a16:creationId xmlns:a16="http://schemas.microsoft.com/office/drawing/2014/main" id="{74F5F20E-828C-44C1-88D4-74D99284DE55}"/>
              </a:ext>
            </a:extLst>
          </p:cNvPr>
          <p:cNvSpPr/>
          <p:nvPr/>
        </p:nvSpPr>
        <p:spPr>
          <a:xfrm>
            <a:off x="2599318" y="1092474"/>
            <a:ext cx="6993363" cy="66721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СТРАТЕГИЯ СОЗДАНИЯ ЛРОС</a:t>
            </a:r>
          </a:p>
        </p:txBody>
      </p:sp>
      <p:sp>
        <p:nvSpPr>
          <p:cNvPr id="3" name="Google Shape;451;p14">
            <a:extLst>
              <a:ext uri="{FF2B5EF4-FFF2-40B4-BE49-F238E27FC236}">
                <a16:creationId xmlns:a16="http://schemas.microsoft.com/office/drawing/2014/main" id="{8143C259-D010-445B-A045-BBC9BAD243BA}"/>
              </a:ext>
            </a:extLst>
          </p:cNvPr>
          <p:cNvSpPr/>
          <p:nvPr/>
        </p:nvSpPr>
        <p:spPr>
          <a:xfrm>
            <a:off x="1239914" y="1997476"/>
            <a:ext cx="9596761" cy="4580877"/>
          </a:xfrm>
          <a:prstGeom prst="rect">
            <a:avLst/>
          </a:prstGeom>
          <a:solidFill>
            <a:srgbClr val="F2F2F2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indent="-342900">
              <a:buAutoNum type="arabicPeriod"/>
            </a:pPr>
            <a:r>
              <a:rPr lang="ru-RU" sz="1800" dirty="0"/>
              <a:t>Обучение на курсах ПК управленческой команды и педагогов школы.</a:t>
            </a:r>
          </a:p>
          <a:p>
            <a:pPr marL="342900" indent="-342900">
              <a:buAutoNum type="arabicPeriod"/>
            </a:pPr>
            <a:endParaRPr lang="ru-RU" sz="1800" dirty="0"/>
          </a:p>
          <a:p>
            <a:r>
              <a:rPr lang="ru-RU" sz="1800" dirty="0"/>
              <a:t>2. Включение проекта в Программу развития школы на 2024-2027гг.</a:t>
            </a:r>
          </a:p>
          <a:p>
            <a:endParaRPr lang="ru-RU" sz="1800" dirty="0"/>
          </a:p>
          <a:p>
            <a:r>
              <a:rPr lang="ru-RU" sz="1800" dirty="0"/>
              <a:t>3. Внесение изменений в нормативную документацию, рабочие программы воспитания.</a:t>
            </a:r>
          </a:p>
          <a:p>
            <a:endParaRPr lang="ru-RU" sz="1800" dirty="0"/>
          </a:p>
          <a:p>
            <a:pPr marL="342900" indent="-342900">
              <a:buAutoNum type="arabicPeriod" startAt="4"/>
            </a:pPr>
            <a:r>
              <a:rPr lang="ru-RU" sz="1800" dirty="0"/>
              <a:t>Создание и организация работы ПОС.</a:t>
            </a:r>
          </a:p>
          <a:p>
            <a:pPr marL="342900" indent="-342900">
              <a:buAutoNum type="arabicPeriod" startAt="4"/>
            </a:pPr>
            <a:endParaRPr lang="ru-RU" sz="1800" dirty="0"/>
          </a:p>
          <a:p>
            <a:r>
              <a:rPr lang="ru-RU" sz="1800" dirty="0"/>
              <a:t>5. Организация работы волонтеров из числа обучающихся, представителей родительской общественности.</a:t>
            </a:r>
          </a:p>
          <a:p>
            <a:endParaRPr lang="ru-RU" sz="1800" dirty="0"/>
          </a:p>
          <a:p>
            <a:r>
              <a:rPr lang="ru-RU" sz="1800" dirty="0"/>
              <a:t>6. Разработка и проведение событийных мероприятий с привлечением обучающихся и представителей родительской общественности  </a:t>
            </a:r>
          </a:p>
          <a:p>
            <a:endParaRPr lang="ru-RU" sz="1800" dirty="0"/>
          </a:p>
          <a:p>
            <a:r>
              <a:rPr lang="ru-RU" sz="1800" dirty="0"/>
              <a:t>7. Проектирование и организация постоянно действующего творческого пространства</a:t>
            </a:r>
            <a:r>
              <a:rPr lang="ru-RU" dirty="0"/>
              <a:t>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9B7CAE6-91B0-4847-B070-1454000CC5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9199" y="1092474"/>
            <a:ext cx="743758" cy="74375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5B1BE93-FAB6-4635-85C8-EE1512C2A3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86803">
            <a:off x="90495" y="4060372"/>
            <a:ext cx="1534192" cy="144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415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6938" y="1127626"/>
            <a:ext cx="106853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/>
                <a:ea typeface="Times New Roman"/>
              </a:rPr>
              <a:t> </a:t>
            </a:r>
            <a:endParaRPr lang="ru-RU" sz="2400" dirty="0"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7A5830C-AB87-4A13-9783-9C8A490A3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9199" y="1092474"/>
            <a:ext cx="743758" cy="743758"/>
          </a:xfrm>
          <a:prstGeom prst="rect">
            <a:avLst/>
          </a:prstGeom>
        </p:spPr>
      </p:pic>
      <p:sp>
        <p:nvSpPr>
          <p:cNvPr id="4" name="Прямоугольник: скругленные углы 5">
            <a:extLst>
              <a:ext uri="{FF2B5EF4-FFF2-40B4-BE49-F238E27FC236}">
                <a16:creationId xmlns:a16="http://schemas.microsoft.com/office/drawing/2014/main" id="{F2F45897-F444-40F2-8018-D617B3D40C80}"/>
              </a:ext>
            </a:extLst>
          </p:cNvPr>
          <p:cNvSpPr/>
          <p:nvPr/>
        </p:nvSpPr>
        <p:spPr>
          <a:xfrm>
            <a:off x="2219202" y="1014802"/>
            <a:ext cx="6993363" cy="66721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ПРОЕКТ «ЧИТАЙ И ПОБЕЖДАЙ!»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CA96A4C-C2F5-4F25-ABA3-8845B25D40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150" y="1774200"/>
            <a:ext cx="2363999" cy="33095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3E4138F-35C2-4523-8A5E-C34D4C5D6A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9202" y="4569048"/>
            <a:ext cx="2263934" cy="21696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2A6A2BE-05D0-4B9D-B8AF-3E27258C87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8508" y="2089489"/>
            <a:ext cx="2771436" cy="20720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E159312-8F51-4D0C-9C51-5CD6BB1F08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13543" y="3830912"/>
            <a:ext cx="1970109" cy="2839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87C6024-8769-4873-82A6-1C5E175463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39944" y="1858391"/>
            <a:ext cx="2579805" cy="34397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10A798B-8F2C-4232-9C33-756540C5941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6692" r="3049" b="6285"/>
          <a:stretch/>
        </p:blipFill>
        <p:spPr>
          <a:xfrm>
            <a:off x="8498597" y="1902116"/>
            <a:ext cx="2379063" cy="2453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7B05EEB-DA4C-4CF4-90DA-853CD0C7623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57896" y="4170790"/>
            <a:ext cx="1799344" cy="2558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33286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BUDUSHEE_COLORS">
      <a:dk1>
        <a:srgbClr val="333E48"/>
      </a:dk1>
      <a:lt1>
        <a:srgbClr val="FFFFFF"/>
      </a:lt1>
      <a:dk2>
        <a:srgbClr val="FF6633"/>
      </a:dk2>
      <a:lt2>
        <a:srgbClr val="EDEDED"/>
      </a:lt2>
      <a:accent1>
        <a:srgbClr val="FF6633"/>
      </a:accent1>
      <a:accent2>
        <a:srgbClr val="339945"/>
      </a:accent2>
      <a:accent3>
        <a:srgbClr val="49D345"/>
      </a:accent3>
      <a:accent4>
        <a:srgbClr val="FAEC00"/>
      </a:accent4>
      <a:accent5>
        <a:srgbClr val="1F6B45"/>
      </a:accent5>
      <a:accent6>
        <a:srgbClr val="33CCFF"/>
      </a:accent6>
      <a:hlink>
        <a:srgbClr val="330099"/>
      </a:hlink>
      <a:folHlink>
        <a:srgbClr val="FF99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2475</TotalTime>
  <Words>168</Words>
  <Application>Microsoft Office PowerPoint</Application>
  <PresentationFormat>Широкоэкранный</PresentationFormat>
  <Paragraphs>28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Times New Roman</vt:lpstr>
      <vt:lpstr>Verdana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Kitsen, Andrey</dc:creator>
  <cp:lastModifiedBy>Юлия Станиславовна Беланова</cp:lastModifiedBy>
  <cp:revision>181</cp:revision>
  <cp:lastPrinted>2023-02-28T11:22:03Z</cp:lastPrinted>
  <dcterms:created xsi:type="dcterms:W3CDTF">2021-05-31T10:14:14Z</dcterms:created>
  <dcterms:modified xsi:type="dcterms:W3CDTF">2025-04-01T01:19:11Z</dcterms:modified>
</cp:coreProperties>
</file>